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350E2-0234-A71D-4C5F-89123D25398F}" v="341" dt="2021-02-13T10:46:24.905"/>
    <p1510:client id="{6571A134-83E1-7ED6-15A7-212BE8E2988D}" v="70" dt="2021-02-15T11:20:36.578"/>
    <p1510:client id="{92967769-4150-4A64-9EB5-9D310AAE8C6A}" v="2601" dt="2021-02-12T14:54:19.716"/>
    <p1510:client id="{D51A5D7F-0F48-2EFA-7CCA-62C5417789AD}" v="1055" dt="2021-02-12T15:26:56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GOLIGHER" userId="S::jgoligher428@c2ken.net::b9fc94c5-775c-4581-8fc8-a886eafc253c" providerId="AD" clId="Web-{92967769-4150-4A64-9EB5-9D310AAE8C6A}"/>
    <pc:docChg chg="addSld delSld modSld addMainMaster delMainMaster">
      <pc:chgData name="Jamie GOLIGHER" userId="S::jgoligher428@c2ken.net::b9fc94c5-775c-4581-8fc8-a886eafc253c" providerId="AD" clId="Web-{92967769-4150-4A64-9EB5-9D310AAE8C6A}" dt="2021-02-12T14:54:19.716" v="1436"/>
      <pc:docMkLst>
        <pc:docMk/>
      </pc:docMkLst>
      <pc:sldChg chg="addSp delSp modSp mod modTransition setBg modClrScheme delAnim delDesignElem chgLayout">
        <pc:chgData name="Jamie GOLIGHER" userId="S::jgoligher428@c2ken.net::b9fc94c5-775c-4581-8fc8-a886eafc253c" providerId="AD" clId="Web-{92967769-4150-4A64-9EB5-9D310AAE8C6A}" dt="2021-02-12T12:52:25.875" v="1390" actId="1076"/>
        <pc:sldMkLst>
          <pc:docMk/>
          <pc:sldMk cId="109857222" sldId="256"/>
        </pc:sldMkLst>
        <pc:spChg chg="mod ord">
          <ac:chgData name="Jamie GOLIGHER" userId="S::jgoligher428@c2ken.net::b9fc94c5-775c-4581-8fc8-a886eafc253c" providerId="AD" clId="Web-{92967769-4150-4A64-9EB5-9D310AAE8C6A}" dt="2021-02-11T13:06:19.717" v="74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Jamie GOLIGHER" userId="S::jgoligher428@c2ken.net::b9fc94c5-775c-4581-8fc8-a886eafc253c" providerId="AD" clId="Web-{92967769-4150-4A64-9EB5-9D310AAE8C6A}" dt="2021-02-11T13:06:29.983" v="75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2:58:38.847" v="5"/>
          <ac:spMkLst>
            <pc:docMk/>
            <pc:sldMk cId="109857222" sldId="256"/>
            <ac:spMk id="5" creationId="{BA6285CA-6AFA-4F27-AFB5-1B32CDE09B1A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2:58:38.847" v="5"/>
          <ac:spMkLst>
            <pc:docMk/>
            <pc:sldMk cId="109857222" sldId="256"/>
            <ac:spMk id="6" creationId="{F8DD0EAF-BF73-48D8-A426-3085C4B88FAA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2:58:38.847" v="5"/>
          <ac:spMkLst>
            <pc:docMk/>
            <pc:sldMk cId="109857222" sldId="256"/>
            <ac:spMk id="7" creationId="{7BCC6446-8462-4A63-9B6F-8F57EC40F648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2:57:32.955" v="2"/>
          <ac:spMkLst>
            <pc:docMk/>
            <pc:sldMk cId="109857222" sldId="256"/>
            <ac:spMk id="9" creationId="{A221245A-B93D-45A8-B0FA-EC2AEE26EAB1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2:57:32.955" v="2"/>
          <ac:spMkLst>
            <pc:docMk/>
            <pc:sldMk cId="109857222" sldId="256"/>
            <ac:spMk id="11" creationId="{A60A95D1-194E-4E4E-8C67-30F91F8E76D9}"/>
          </ac:spMkLst>
        </pc:spChg>
        <pc:spChg chg="add del mod ord">
          <ac:chgData name="Jamie GOLIGHER" userId="S::jgoligher428@c2ken.net::b9fc94c5-775c-4581-8fc8-a886eafc253c" providerId="AD" clId="Web-{92967769-4150-4A64-9EB5-9D310AAE8C6A}" dt="2021-02-11T13:04:52.246" v="58"/>
          <ac:spMkLst>
            <pc:docMk/>
            <pc:sldMk cId="109857222" sldId="256"/>
            <ac:spMk id="12" creationId="{2FD9EC4F-9E66-4576-ACE7-3EF4A1C67373}"/>
          </ac:spMkLst>
        </pc:spChg>
        <pc:spChg chg="add">
          <ac:chgData name="Jamie GOLIGHER" userId="S::jgoligher428@c2ken.net::b9fc94c5-775c-4581-8fc8-a886eafc253c" providerId="AD" clId="Web-{92967769-4150-4A64-9EB5-9D310AAE8C6A}" dt="2021-02-11T13:05:04.324" v="61"/>
          <ac:spMkLst>
            <pc:docMk/>
            <pc:sldMk cId="109857222" sldId="256"/>
            <ac:spMk id="16" creationId="{49306479-8C4D-4E4A-A330-DFC80A8A01BE}"/>
          </ac:spMkLst>
        </pc:spChg>
        <pc:spChg chg="add">
          <ac:chgData name="Jamie GOLIGHER" userId="S::jgoligher428@c2ken.net::b9fc94c5-775c-4581-8fc8-a886eafc253c" providerId="AD" clId="Web-{92967769-4150-4A64-9EB5-9D310AAE8C6A}" dt="2021-02-11T13:05:04.324" v="61"/>
          <ac:spMkLst>
            <pc:docMk/>
            <pc:sldMk cId="109857222" sldId="256"/>
            <ac:spMk id="17" creationId="{84136905-015B-4510-B514-027CBA846BD6}"/>
          </ac:spMkLst>
        </pc:spChg>
        <pc:spChg chg="add">
          <ac:chgData name="Jamie GOLIGHER" userId="S::jgoligher428@c2ken.net::b9fc94c5-775c-4581-8fc8-a886eafc253c" providerId="AD" clId="Web-{92967769-4150-4A64-9EB5-9D310AAE8C6A}" dt="2021-02-11T13:05:04.324" v="61"/>
          <ac:spMkLst>
            <pc:docMk/>
            <pc:sldMk cId="109857222" sldId="256"/>
            <ac:spMk id="18" creationId="{36CD0F97-2E5B-4E84-8544-EB24DED1044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3:05:04.309" v="60"/>
          <ac:spMkLst>
            <pc:docMk/>
            <pc:sldMk cId="109857222" sldId="256"/>
            <ac:spMk id="19" creationId="{49306479-8C4D-4E4A-A330-DFC80A8A01BE}"/>
          </ac:spMkLst>
        </pc:spChg>
        <pc:spChg chg="add">
          <ac:chgData name="Jamie GOLIGHER" userId="S::jgoligher428@c2ken.net::b9fc94c5-775c-4581-8fc8-a886eafc253c" providerId="AD" clId="Web-{92967769-4150-4A64-9EB5-9D310AAE8C6A}" dt="2021-02-11T13:05:04.324" v="61"/>
          <ac:spMkLst>
            <pc:docMk/>
            <pc:sldMk cId="109857222" sldId="256"/>
            <ac:spMk id="20" creationId="{DB667490-DB81-488B-B0E9-A2D13C48B92B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3:05:04.309" v="60"/>
          <ac:spMkLst>
            <pc:docMk/>
            <pc:sldMk cId="109857222" sldId="256"/>
            <ac:spMk id="21" creationId="{84136905-015B-4510-B514-027CBA846BD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3:05:04.309" v="60"/>
          <ac:spMkLst>
            <pc:docMk/>
            <pc:sldMk cId="109857222" sldId="256"/>
            <ac:spMk id="23" creationId="{36CD0F97-2E5B-4E84-8544-EB24DED1044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3:05:04.309" v="60"/>
          <ac:spMkLst>
            <pc:docMk/>
            <pc:sldMk cId="109857222" sldId="256"/>
            <ac:spMk id="25" creationId="{EF37EE88-E359-4E69-A072-9959A84E1110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3:03:08.353" v="56"/>
          <ac:spMkLst>
            <pc:docMk/>
            <pc:sldMk cId="109857222" sldId="256"/>
            <ac:spMk id="49" creationId="{9B45BA4C-9B54-4496-821F-9E0985CA984D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3:03:08.353" v="56"/>
          <ac:spMkLst>
            <pc:docMk/>
            <pc:sldMk cId="109857222" sldId="256"/>
            <ac:spMk id="51" creationId="{85E1BB9D-FAFF-4C3E-9E44-13F8FBABCD62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3:03:08.353" v="56"/>
          <ac:spMkLst>
            <pc:docMk/>
            <pc:sldMk cId="109857222" sldId="256"/>
            <ac:spMk id="53" creationId="{A8DDC302-DBEC-4742-B54B-5E9AAFE96961}"/>
          </ac:spMkLst>
        </pc:spChg>
        <pc:grpChg chg="add del">
          <ac:chgData name="Jamie GOLIGHER" userId="S::jgoligher428@c2ken.net::b9fc94c5-775c-4581-8fc8-a886eafc253c" providerId="AD" clId="Web-{92967769-4150-4A64-9EB5-9D310AAE8C6A}" dt="2021-02-11T12:58:38.847" v="5"/>
          <ac:grpSpMkLst>
            <pc:docMk/>
            <pc:sldMk cId="109857222" sldId="256"/>
            <ac:grpSpMk id="8" creationId="{8118ECEF-CA6A-4CB6-BCA5-59B2DB40C4AB}"/>
          </ac:grpSpMkLst>
        </pc:grpChg>
        <pc:picChg chg="add del">
          <ac:chgData name="Jamie GOLIGHER" userId="S::jgoligher428@c2ken.net::b9fc94c5-775c-4581-8fc8-a886eafc253c" providerId="AD" clId="Web-{92967769-4150-4A64-9EB5-9D310AAE8C6A}" dt="2021-02-11T12:57:32.955" v="2"/>
          <ac:picMkLst>
            <pc:docMk/>
            <pc:sldMk cId="109857222" sldId="256"/>
            <ac:picMk id="4" creationId="{2F9F20A1-E8D3-4A63-9078-2C8799714E93}"/>
          </ac:picMkLst>
        </pc:picChg>
        <pc:picChg chg="add mod">
          <ac:chgData name="Jamie GOLIGHER" userId="S::jgoligher428@c2ken.net::b9fc94c5-775c-4581-8fc8-a886eafc253c" providerId="AD" clId="Web-{92967769-4150-4A64-9EB5-9D310AAE8C6A}" dt="2021-02-12T12:52:25.875" v="1390" actId="1076"/>
          <ac:picMkLst>
            <pc:docMk/>
            <pc:sldMk cId="109857222" sldId="256"/>
            <ac:picMk id="4" creationId="{FF746B33-79BD-487A-92EF-954A7B2460C2}"/>
          </ac:picMkLst>
        </pc:picChg>
        <pc:picChg chg="add del mod">
          <ac:chgData name="Jamie GOLIGHER" userId="S::jgoligher428@c2ken.net::b9fc94c5-775c-4581-8fc8-a886eafc253c" providerId="AD" clId="Web-{92967769-4150-4A64-9EB5-9D310AAE8C6A}" dt="2021-02-11T13:02:36.149" v="55"/>
          <ac:picMkLst>
            <pc:docMk/>
            <pc:sldMk cId="109857222" sldId="256"/>
            <ac:picMk id="10" creationId="{8FFCE897-87CF-4847-B652-29B61D133ECF}"/>
          </ac:picMkLst>
        </pc:picChg>
        <pc:picChg chg="add mod ord modCrop">
          <ac:chgData name="Jamie GOLIGHER" userId="S::jgoligher428@c2ken.net::b9fc94c5-775c-4581-8fc8-a886eafc253c" providerId="AD" clId="Web-{92967769-4150-4A64-9EB5-9D310AAE8C6A}" dt="2021-02-11T13:05:04.324" v="61"/>
          <ac:picMkLst>
            <pc:docMk/>
            <pc:sldMk cId="109857222" sldId="256"/>
            <ac:picMk id="14" creationId="{A53D02B5-11D6-4D69-96DE-EEF452D627BD}"/>
          </ac:picMkLst>
        </pc:picChg>
        <pc:cxnChg chg="add del">
          <ac:chgData name="Jamie GOLIGHER" userId="S::jgoligher428@c2ken.net::b9fc94c5-775c-4581-8fc8-a886eafc253c" providerId="AD" clId="Web-{92967769-4150-4A64-9EB5-9D310AAE8C6A}" dt="2021-02-11T12:57:32.955" v="2"/>
          <ac:cxnSpMkLst>
            <pc:docMk/>
            <pc:sldMk cId="109857222" sldId="256"/>
            <ac:cxnSpMk id="13" creationId="{64C0A835-9AC9-4D0F-A529-BE4789E126C4}"/>
          </ac:cxnSpMkLst>
        </pc:cxnChg>
        <pc:cxnChg chg="add del">
          <ac:chgData name="Jamie GOLIGHER" userId="S::jgoligher428@c2ken.net::b9fc94c5-775c-4581-8fc8-a886eafc253c" providerId="AD" clId="Web-{92967769-4150-4A64-9EB5-9D310AAE8C6A}" dt="2021-02-11T12:57:32.955" v="2"/>
          <ac:cxnSpMkLst>
            <pc:docMk/>
            <pc:sldMk cId="109857222" sldId="256"/>
            <ac:cxnSpMk id="15" creationId="{7CF67ECC-797A-4CA0-87E3-36046649860E}"/>
          </ac:cxnSpMkLst>
        </pc:cxnChg>
      </pc:sldChg>
      <pc:sldChg chg="addSp delSp modSp new mod modTransition setBg addAnim delAnim modAnim">
        <pc:chgData name="Jamie GOLIGHER" userId="S::jgoligher428@c2ken.net::b9fc94c5-775c-4581-8fc8-a886eafc253c" providerId="AD" clId="Web-{92967769-4150-4A64-9EB5-9D310AAE8C6A}" dt="2021-02-11T20:03:24.236" v="1365" actId="20577"/>
        <pc:sldMkLst>
          <pc:docMk/>
          <pc:sldMk cId="4100798956" sldId="257"/>
        </pc:sldMkLst>
        <pc:spChg chg="mod">
          <ac:chgData name="Jamie GOLIGHER" userId="S::jgoligher428@c2ken.net::b9fc94c5-775c-4581-8fc8-a886eafc253c" providerId="AD" clId="Web-{92967769-4150-4A64-9EB5-9D310AAE8C6A}" dt="2021-02-11T13:20:42.752" v="263" actId="688"/>
          <ac:spMkLst>
            <pc:docMk/>
            <pc:sldMk cId="4100798956" sldId="257"/>
            <ac:spMk id="2" creationId="{A9689D36-1471-4764-9180-F3F199434FD1}"/>
          </ac:spMkLst>
        </pc:spChg>
        <pc:spChg chg="mod">
          <ac:chgData name="Jamie GOLIGHER" userId="S::jgoligher428@c2ken.net::b9fc94c5-775c-4581-8fc8-a886eafc253c" providerId="AD" clId="Web-{92967769-4150-4A64-9EB5-9D310AAE8C6A}" dt="2021-02-11T20:03:24.236" v="1365" actId="20577"/>
          <ac:spMkLst>
            <pc:docMk/>
            <pc:sldMk cId="4100798956" sldId="257"/>
            <ac:spMk id="3" creationId="{A700382C-6AE6-43D1-A8D4-3AB82D647AED}"/>
          </ac:spMkLst>
        </pc:spChg>
        <pc:spChg chg="del">
          <ac:chgData name="Jamie GOLIGHER" userId="S::jgoligher428@c2ken.net::b9fc94c5-775c-4581-8fc8-a886eafc253c" providerId="AD" clId="Web-{92967769-4150-4A64-9EB5-9D310AAE8C6A}" dt="2021-02-11T13:14:58.057" v="145"/>
          <ac:spMkLst>
            <pc:docMk/>
            <pc:sldMk cId="4100798956" sldId="257"/>
            <ac:spMk id="4" creationId="{8FC0093B-081A-42C9-8E20-5D18C9AE96C8}"/>
          </ac:spMkLst>
        </pc:spChg>
        <pc:spChg chg="add mod">
          <ac:chgData name="Jamie GOLIGHER" userId="S::jgoligher428@c2ken.net::b9fc94c5-775c-4581-8fc8-a886eafc253c" providerId="AD" clId="Web-{92967769-4150-4A64-9EB5-9D310AAE8C6A}" dt="2021-02-11T14:57:11.981" v="1142" actId="688"/>
          <ac:spMkLst>
            <pc:docMk/>
            <pc:sldMk cId="4100798956" sldId="257"/>
            <ac:spMk id="6" creationId="{BE5BD59E-5B73-4549-A4F7-291D3EC9D347}"/>
          </ac:spMkLst>
        </pc:spChg>
        <pc:spChg chg="add">
          <ac:chgData name="Jamie GOLIGHER" userId="S::jgoligher428@c2ken.net::b9fc94c5-775c-4581-8fc8-a886eafc253c" providerId="AD" clId="Web-{92967769-4150-4A64-9EB5-9D310AAE8C6A}" dt="2021-02-11T13:16:13.090" v="158"/>
          <ac:spMkLst>
            <pc:docMk/>
            <pc:sldMk cId="4100798956" sldId="257"/>
            <ac:spMk id="10" creationId="{49306479-8C4D-4E4A-A330-DFC80A8A01BE}"/>
          </ac:spMkLst>
        </pc:spChg>
        <pc:spChg chg="add">
          <ac:chgData name="Jamie GOLIGHER" userId="S::jgoligher428@c2ken.net::b9fc94c5-775c-4581-8fc8-a886eafc253c" providerId="AD" clId="Web-{92967769-4150-4A64-9EB5-9D310AAE8C6A}" dt="2021-02-11T13:16:13.090" v="158"/>
          <ac:spMkLst>
            <pc:docMk/>
            <pc:sldMk cId="4100798956" sldId="257"/>
            <ac:spMk id="12" creationId="{84136905-015B-4510-B514-027CBA846BD6}"/>
          </ac:spMkLst>
        </pc:spChg>
        <pc:spChg chg="add">
          <ac:chgData name="Jamie GOLIGHER" userId="S::jgoligher428@c2ken.net::b9fc94c5-775c-4581-8fc8-a886eafc253c" providerId="AD" clId="Web-{92967769-4150-4A64-9EB5-9D310AAE8C6A}" dt="2021-02-11T13:16:13.090" v="158"/>
          <ac:spMkLst>
            <pc:docMk/>
            <pc:sldMk cId="4100798956" sldId="257"/>
            <ac:spMk id="14" creationId="{36CD0F97-2E5B-4E84-8544-EB24DED10446}"/>
          </ac:spMkLst>
        </pc:spChg>
        <pc:spChg chg="add">
          <ac:chgData name="Jamie GOLIGHER" userId="S::jgoligher428@c2ken.net::b9fc94c5-775c-4581-8fc8-a886eafc253c" providerId="AD" clId="Web-{92967769-4150-4A64-9EB5-9D310AAE8C6A}" dt="2021-02-11T13:16:13.090" v="158"/>
          <ac:spMkLst>
            <pc:docMk/>
            <pc:sldMk cId="4100798956" sldId="257"/>
            <ac:spMk id="16" creationId="{867738BA-6281-40B8-B775-410D49E724D0}"/>
          </ac:spMkLst>
        </pc:spChg>
        <pc:picChg chg="add mod ord modCrop">
          <ac:chgData name="Jamie GOLIGHER" userId="S::jgoligher428@c2ken.net::b9fc94c5-775c-4581-8fc8-a886eafc253c" providerId="AD" clId="Web-{92967769-4150-4A64-9EB5-9D310AAE8C6A}" dt="2021-02-11T13:16:55.107" v="166" actId="1076"/>
          <ac:picMkLst>
            <pc:docMk/>
            <pc:sldMk cId="4100798956" sldId="257"/>
            <ac:picMk id="5" creationId="{E1AAA570-75B2-44D4-A7BA-DCE0AF24DB8D}"/>
          </ac:picMkLst>
        </pc:picChg>
      </pc:sldChg>
      <pc:sldChg chg="new del">
        <pc:chgData name="Jamie GOLIGHER" userId="S::jgoligher428@c2ken.net::b9fc94c5-775c-4581-8fc8-a886eafc253c" providerId="AD" clId="Web-{92967769-4150-4A64-9EB5-9D310AAE8C6A}" dt="2021-02-11T14:11:15.491" v="267"/>
        <pc:sldMkLst>
          <pc:docMk/>
          <pc:sldMk cId="196146510" sldId="258"/>
        </pc:sldMkLst>
      </pc:sldChg>
      <pc:sldChg chg="addSp delSp modSp new mod modTransition modClrScheme addAnim modAnim chgLayout">
        <pc:chgData name="Jamie GOLIGHER" userId="S::jgoligher428@c2ken.net::b9fc94c5-775c-4581-8fc8-a886eafc253c" providerId="AD" clId="Web-{92967769-4150-4A64-9EB5-9D310AAE8C6A}" dt="2021-02-11T20:09:33.383" v="1383"/>
        <pc:sldMkLst>
          <pc:docMk/>
          <pc:sldMk cId="704013654" sldId="258"/>
        </pc:sldMkLst>
        <pc:spChg chg="del mod ord">
          <ac:chgData name="Jamie GOLIGHER" userId="S::jgoligher428@c2ken.net::b9fc94c5-775c-4581-8fc8-a886eafc253c" providerId="AD" clId="Web-{92967769-4150-4A64-9EB5-9D310AAE8C6A}" dt="2021-02-11T14:11:44.679" v="272"/>
          <ac:spMkLst>
            <pc:docMk/>
            <pc:sldMk cId="704013654" sldId="258"/>
            <ac:spMk id="2" creationId="{D984833E-AA36-4841-8894-7F83D73762B7}"/>
          </ac:spMkLst>
        </pc:spChg>
        <pc:spChg chg="mod ord">
          <ac:chgData name="Jamie GOLIGHER" userId="S::jgoligher428@c2ken.net::b9fc94c5-775c-4581-8fc8-a886eafc253c" providerId="AD" clId="Web-{92967769-4150-4A64-9EB5-9D310AAE8C6A}" dt="2021-02-11T20:03:58.252" v="1369" actId="20577"/>
          <ac:spMkLst>
            <pc:docMk/>
            <pc:sldMk cId="704013654" sldId="258"/>
            <ac:spMk id="3" creationId="{B79F1F15-BE98-489B-9CBD-5BCDC2D85406}"/>
          </ac:spMkLst>
        </pc:spChg>
        <pc:spChg chg="mod ord">
          <ac:chgData name="Jamie GOLIGHER" userId="S::jgoligher428@c2ken.net::b9fc94c5-775c-4581-8fc8-a886eafc253c" providerId="AD" clId="Web-{92967769-4150-4A64-9EB5-9D310AAE8C6A}" dt="2021-02-11T20:04:14.815" v="1370" actId="20577"/>
          <ac:spMkLst>
            <pc:docMk/>
            <pc:sldMk cId="704013654" sldId="258"/>
            <ac:spMk id="4" creationId="{53EE1055-93F1-4C66-A480-BBE8DA096AAE}"/>
          </ac:spMkLst>
        </pc:spChg>
        <pc:spChg chg="add mod ord">
          <ac:chgData name="Jamie GOLIGHER" userId="S::jgoligher428@c2ken.net::b9fc94c5-775c-4581-8fc8-a886eafc253c" providerId="AD" clId="Web-{92967769-4150-4A64-9EB5-9D310AAE8C6A}" dt="2021-02-11T14:12:44.336" v="288"/>
          <ac:spMkLst>
            <pc:docMk/>
            <pc:sldMk cId="704013654" sldId="258"/>
            <ac:spMk id="5" creationId="{2F305460-D7AA-4568-AA5F-A2D39C0B0510}"/>
          </ac:spMkLst>
        </pc:spChg>
        <pc:spChg chg="add mod ord">
          <ac:chgData name="Jamie GOLIGHER" userId="S::jgoligher428@c2ken.net::b9fc94c5-775c-4581-8fc8-a886eafc253c" providerId="AD" clId="Web-{92967769-4150-4A64-9EB5-9D310AAE8C6A}" dt="2021-02-11T14:17:47.702" v="435" actId="20577"/>
          <ac:spMkLst>
            <pc:docMk/>
            <pc:sldMk cId="704013654" sldId="258"/>
            <ac:spMk id="6" creationId="{F1E34A3A-B53C-40CD-B8B5-EAC6C4917AF1}"/>
          </ac:spMkLst>
        </pc:spChg>
        <pc:picChg chg="add mod">
          <ac:chgData name="Jamie GOLIGHER" userId="S::jgoligher428@c2ken.net::b9fc94c5-775c-4581-8fc8-a886eafc253c" providerId="AD" clId="Web-{92967769-4150-4A64-9EB5-9D310AAE8C6A}" dt="2021-02-11T20:04:20.612" v="1371" actId="1076"/>
          <ac:picMkLst>
            <pc:docMk/>
            <pc:sldMk cId="704013654" sldId="258"/>
            <ac:picMk id="7" creationId="{CDC9D258-0446-4715-9F90-CEA26D65E6C6}"/>
          </ac:picMkLst>
        </pc:picChg>
      </pc:sldChg>
      <pc:sldChg chg="new del">
        <pc:chgData name="Jamie GOLIGHER" userId="S::jgoligher428@c2ken.net::b9fc94c5-775c-4581-8fc8-a886eafc253c" providerId="AD" clId="Web-{92967769-4150-4A64-9EB5-9D310AAE8C6A}" dt="2021-02-11T14:10:43.537" v="265"/>
        <pc:sldMkLst>
          <pc:docMk/>
          <pc:sldMk cId="2579433847" sldId="258"/>
        </pc:sldMkLst>
      </pc:sldChg>
      <pc:sldChg chg="new del">
        <pc:chgData name="Jamie GOLIGHER" userId="S::jgoligher428@c2ken.net::b9fc94c5-775c-4581-8fc8-a886eafc253c" providerId="AD" clId="Web-{92967769-4150-4A64-9EB5-9D310AAE8C6A}" dt="2021-02-11T14:11:26.600" v="269"/>
        <pc:sldMkLst>
          <pc:docMk/>
          <pc:sldMk cId="2773889186" sldId="258"/>
        </pc:sldMkLst>
      </pc:sldChg>
      <pc:sldChg chg="addSp delSp modSp new mod modTransition setBg modClrScheme chgLayout">
        <pc:chgData name="Jamie GOLIGHER" userId="S::jgoligher428@c2ken.net::b9fc94c5-775c-4581-8fc8-a886eafc253c" providerId="AD" clId="Web-{92967769-4150-4A64-9EB5-9D310AAE8C6A}" dt="2021-02-11T20:04:31.893" v="1372" actId="20577"/>
        <pc:sldMkLst>
          <pc:docMk/>
          <pc:sldMk cId="3261230202" sldId="259"/>
        </pc:sldMkLst>
        <pc:spChg chg="mod ord">
          <ac:chgData name="Jamie GOLIGHER" userId="S::jgoligher428@c2ken.net::b9fc94c5-775c-4581-8fc8-a886eafc253c" providerId="AD" clId="Web-{92967769-4150-4A64-9EB5-9D310AAE8C6A}" dt="2021-02-11T14:47:22.189" v="1090" actId="1076"/>
          <ac:spMkLst>
            <pc:docMk/>
            <pc:sldMk cId="3261230202" sldId="259"/>
            <ac:spMk id="2" creationId="{CC4A9593-99D4-4509-B5B5-CD3B8FCDA685}"/>
          </ac:spMkLst>
        </pc:spChg>
        <pc:spChg chg="mod ord">
          <ac:chgData name="Jamie GOLIGHER" userId="S::jgoligher428@c2ken.net::b9fc94c5-775c-4581-8fc8-a886eafc253c" providerId="AD" clId="Web-{92967769-4150-4A64-9EB5-9D310AAE8C6A}" dt="2021-02-11T20:04:31.893" v="1372" actId="20577"/>
          <ac:spMkLst>
            <pc:docMk/>
            <pc:sldMk cId="3261230202" sldId="259"/>
            <ac:spMk id="3" creationId="{D830AF84-6D89-4D40-98E8-EF98BD3CF97A}"/>
          </ac:spMkLst>
        </pc:spChg>
        <pc:spChg chg="del">
          <ac:chgData name="Jamie GOLIGHER" userId="S::jgoligher428@c2ken.net::b9fc94c5-775c-4581-8fc8-a886eafc253c" providerId="AD" clId="Web-{92967769-4150-4A64-9EB5-9D310AAE8C6A}" dt="2021-02-11T14:32:00.671" v="684"/>
          <ac:spMkLst>
            <pc:docMk/>
            <pc:sldMk cId="3261230202" sldId="259"/>
            <ac:spMk id="4" creationId="{E9397B23-F3CC-4959-BBA5-D6A58CEC2D1E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32.127" v="715"/>
          <ac:spMkLst>
            <pc:docMk/>
            <pc:sldMk cId="3261230202" sldId="259"/>
            <ac:spMk id="5" creationId="{84136905-015B-4510-B514-027CBA846BD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32.127" v="715"/>
          <ac:spMkLst>
            <pc:docMk/>
            <pc:sldMk cId="3261230202" sldId="259"/>
            <ac:spMk id="6" creationId="{ACD0CF1E-4915-4854-AE1A-BE8E8ABDE39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32.127" v="715"/>
          <ac:spMkLst>
            <pc:docMk/>
            <pc:sldMk cId="3261230202" sldId="259"/>
            <ac:spMk id="7" creationId="{C378B036-879B-4F45-A653-56FC275A70F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2:11.203" v="686"/>
          <ac:spMkLst>
            <pc:docMk/>
            <pc:sldMk cId="3261230202" sldId="259"/>
            <ac:spMk id="8" creationId="{D160B463-41E9-4323-AE6D-30E67F2C7227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2:11.203" v="686"/>
          <ac:spMkLst>
            <pc:docMk/>
            <pc:sldMk cId="3261230202" sldId="259"/>
            <ac:spMk id="10" creationId="{188A358F-F8B2-4FD2-99F3-7CA83358500E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03.064" v="706"/>
          <ac:spMkLst>
            <pc:docMk/>
            <pc:sldMk cId="3261230202" sldId="259"/>
            <ac:spMk id="11" creationId="{49306479-8C4D-4E4A-A330-DFC80A8A01BE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2:11.203" v="686"/>
          <ac:spMkLst>
            <pc:docMk/>
            <pc:sldMk cId="3261230202" sldId="259"/>
            <ac:spMk id="12" creationId="{2CCE2735-7843-4DC6-81F5-6366AB3EFF63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3:57.392" v="704"/>
          <ac:spMkLst>
            <pc:docMk/>
            <pc:sldMk cId="3261230202" sldId="259"/>
            <ac:spMk id="13" creationId="{49306479-8C4D-4E4A-A330-DFC80A8A01BE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03.064" v="706"/>
          <ac:spMkLst>
            <pc:docMk/>
            <pc:sldMk cId="3261230202" sldId="259"/>
            <ac:spMk id="14" creationId="{9B45BA4C-9B54-4496-821F-9E0985CA984D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3:57.392" v="704"/>
          <ac:spMkLst>
            <pc:docMk/>
            <pc:sldMk cId="3261230202" sldId="259"/>
            <ac:spMk id="15" creationId="{2C84039B-8CF9-47CD-8F02-B1DBD5E75628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03.064" v="706"/>
          <ac:spMkLst>
            <pc:docMk/>
            <pc:sldMk cId="3261230202" sldId="259"/>
            <ac:spMk id="16" creationId="{85E1BB9D-FAFF-4C3E-9E44-13F8FBABCD62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3:57.392" v="704"/>
          <ac:spMkLst>
            <pc:docMk/>
            <pc:sldMk cId="3261230202" sldId="259"/>
            <ac:spMk id="17" creationId="{48D8C7A8-9E05-4465-8B1B-577C9F1DB4AF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03.064" v="706"/>
          <ac:spMkLst>
            <pc:docMk/>
            <pc:sldMk cId="3261230202" sldId="259"/>
            <ac:spMk id="18" creationId="{37B36BEE-BE00-4915-A981-DE90475E62A3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06.330" v="708"/>
          <ac:spMkLst>
            <pc:docMk/>
            <pc:sldMk cId="3261230202" sldId="259"/>
            <ac:spMk id="19" creationId="{84136905-015B-4510-B514-027CBA846BD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06.330" v="708"/>
          <ac:spMkLst>
            <pc:docMk/>
            <pc:sldMk cId="3261230202" sldId="259"/>
            <ac:spMk id="20" creationId="{36CD0F97-2E5B-4E84-8544-EB24DED1044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06.330" v="708"/>
          <ac:spMkLst>
            <pc:docMk/>
            <pc:sldMk cId="3261230202" sldId="259"/>
            <ac:spMk id="21" creationId="{65CDAFE1-059B-49EF-8E73-47DED29BD77B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10.846" v="710"/>
          <ac:spMkLst>
            <pc:docMk/>
            <pc:sldMk cId="3261230202" sldId="259"/>
            <ac:spMk id="22" creationId="{49306479-8C4D-4E4A-A330-DFC80A8A01BE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10.846" v="710"/>
          <ac:spMkLst>
            <pc:docMk/>
            <pc:sldMk cId="3261230202" sldId="259"/>
            <ac:spMk id="23" creationId="{9B45BA4C-9B54-4496-821F-9E0985CA984D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10.846" v="710"/>
          <ac:spMkLst>
            <pc:docMk/>
            <pc:sldMk cId="3261230202" sldId="259"/>
            <ac:spMk id="24" creationId="{85E1BB9D-FAFF-4C3E-9E44-13F8FBABCD62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10.846" v="710"/>
          <ac:spMkLst>
            <pc:docMk/>
            <pc:sldMk cId="3261230202" sldId="259"/>
            <ac:spMk id="25" creationId="{4FCC0365-8932-4A68-AACE-DF18F71F041E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20.908" v="712"/>
          <ac:spMkLst>
            <pc:docMk/>
            <pc:sldMk cId="3261230202" sldId="259"/>
            <ac:spMk id="26" creationId="{84136905-015B-4510-B514-027CBA846BD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20.908" v="712"/>
          <ac:spMkLst>
            <pc:docMk/>
            <pc:sldMk cId="3261230202" sldId="259"/>
            <ac:spMk id="27" creationId="{36CD0F97-2E5B-4E84-8544-EB24DED10446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20.908" v="712"/>
          <ac:spMkLst>
            <pc:docMk/>
            <pc:sldMk cId="3261230202" sldId="259"/>
            <ac:spMk id="28" creationId="{3B272257-593A-402F-88FA-F1DECD9E3FC4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32.112" v="714"/>
          <ac:spMkLst>
            <pc:docMk/>
            <pc:sldMk cId="3261230202" sldId="259"/>
            <ac:spMk id="29" creationId="{49306479-8C4D-4E4A-A330-DFC80A8A01BE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32.112" v="714"/>
          <ac:spMkLst>
            <pc:docMk/>
            <pc:sldMk cId="3261230202" sldId="259"/>
            <ac:spMk id="30" creationId="{9B45BA4C-9B54-4496-821F-9E0985CA984D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32.112" v="714"/>
          <ac:spMkLst>
            <pc:docMk/>
            <pc:sldMk cId="3261230202" sldId="259"/>
            <ac:spMk id="31" creationId="{117B5C06-12CC-49EF-A907-08F1B132CAE2}"/>
          </ac:spMkLst>
        </pc:spChg>
        <pc:spChg chg="add del">
          <ac:chgData name="Jamie GOLIGHER" userId="S::jgoligher428@c2ken.net::b9fc94c5-775c-4581-8fc8-a886eafc253c" providerId="AD" clId="Web-{92967769-4150-4A64-9EB5-9D310AAE8C6A}" dt="2021-02-11T14:34:32.112" v="714"/>
          <ac:spMkLst>
            <pc:docMk/>
            <pc:sldMk cId="3261230202" sldId="259"/>
            <ac:spMk id="32" creationId="{F37401D6-BDB1-48AE-A98F-2CD05E92E30B}"/>
          </ac:spMkLst>
        </pc:spChg>
        <pc:spChg chg="add">
          <ac:chgData name="Jamie GOLIGHER" userId="S::jgoligher428@c2ken.net::b9fc94c5-775c-4581-8fc8-a886eafc253c" providerId="AD" clId="Web-{92967769-4150-4A64-9EB5-9D310AAE8C6A}" dt="2021-02-11T14:34:32.127" v="715"/>
          <ac:spMkLst>
            <pc:docMk/>
            <pc:sldMk cId="3261230202" sldId="259"/>
            <ac:spMk id="33" creationId="{49306479-8C4D-4E4A-A330-DFC80A8A01BE}"/>
          </ac:spMkLst>
        </pc:spChg>
        <pc:spChg chg="add">
          <ac:chgData name="Jamie GOLIGHER" userId="S::jgoligher428@c2ken.net::b9fc94c5-775c-4581-8fc8-a886eafc253c" providerId="AD" clId="Web-{92967769-4150-4A64-9EB5-9D310AAE8C6A}" dt="2021-02-11T14:34:32.127" v="715"/>
          <ac:spMkLst>
            <pc:docMk/>
            <pc:sldMk cId="3261230202" sldId="259"/>
            <ac:spMk id="34" creationId="{9B45BA4C-9B54-4496-821F-9E0985CA984D}"/>
          </ac:spMkLst>
        </pc:spChg>
        <pc:spChg chg="add">
          <ac:chgData name="Jamie GOLIGHER" userId="S::jgoligher428@c2ken.net::b9fc94c5-775c-4581-8fc8-a886eafc253c" providerId="AD" clId="Web-{92967769-4150-4A64-9EB5-9D310AAE8C6A}" dt="2021-02-11T14:34:32.127" v="715"/>
          <ac:spMkLst>
            <pc:docMk/>
            <pc:sldMk cId="3261230202" sldId="259"/>
            <ac:spMk id="35" creationId="{85E1BB9D-FAFF-4C3E-9E44-13F8FBABCD62}"/>
          </ac:spMkLst>
        </pc:spChg>
        <pc:spChg chg="add">
          <ac:chgData name="Jamie GOLIGHER" userId="S::jgoligher428@c2ken.net::b9fc94c5-775c-4581-8fc8-a886eafc253c" providerId="AD" clId="Web-{92967769-4150-4A64-9EB5-9D310AAE8C6A}" dt="2021-02-11T14:34:32.127" v="715"/>
          <ac:spMkLst>
            <pc:docMk/>
            <pc:sldMk cId="3261230202" sldId="259"/>
            <ac:spMk id="36" creationId="{4FCC0365-8932-4A68-AACE-DF18F71F041E}"/>
          </ac:spMkLst>
        </pc:spChg>
        <pc:picChg chg="add del">
          <ac:chgData name="Jamie GOLIGHER" userId="S::jgoligher428@c2ken.net::b9fc94c5-775c-4581-8fc8-a886eafc253c" providerId="AD" clId="Web-{92967769-4150-4A64-9EB5-9D310AAE8C6A}" dt="2021-02-11T14:33:57.392" v="704"/>
          <ac:picMkLst>
            <pc:docMk/>
            <pc:sldMk cId="3261230202" sldId="259"/>
            <ac:picMk id="9" creationId="{0FFECBD6-1FB5-42AC-8D4E-B04674BBA57F}"/>
          </ac:picMkLst>
        </pc:picChg>
        <pc:picChg chg="add mod">
          <ac:chgData name="Jamie GOLIGHER" userId="S::jgoligher428@c2ken.net::b9fc94c5-775c-4581-8fc8-a886eafc253c" providerId="AD" clId="Web-{92967769-4150-4A64-9EB5-9D310AAE8C6A}" dt="2021-02-11T14:50:40.568" v="1098" actId="1076"/>
          <ac:picMkLst>
            <pc:docMk/>
            <pc:sldMk cId="3261230202" sldId="259"/>
            <ac:picMk id="37" creationId="{EEE2CF75-702F-4D1B-B919-53D604013A8E}"/>
          </ac:picMkLst>
        </pc:picChg>
        <pc:picChg chg="add mod">
          <ac:chgData name="Jamie GOLIGHER" userId="S::jgoligher428@c2ken.net::b9fc94c5-775c-4581-8fc8-a886eafc253c" providerId="AD" clId="Web-{92967769-4150-4A64-9EB5-9D310AAE8C6A}" dt="2021-02-11T14:52:17.273" v="1133" actId="1076"/>
          <ac:picMkLst>
            <pc:docMk/>
            <pc:sldMk cId="3261230202" sldId="259"/>
            <ac:picMk id="38" creationId="{56B9AE1D-1699-4DFA-B436-C3C4D401E436}"/>
          </ac:picMkLst>
        </pc:picChg>
      </pc:sldChg>
      <pc:sldChg chg="addSp delSp modSp new modTransition">
        <pc:chgData name="Jamie GOLIGHER" userId="S::jgoligher428@c2ken.net::b9fc94c5-775c-4581-8fc8-a886eafc253c" providerId="AD" clId="Web-{92967769-4150-4A64-9EB5-9D310AAE8C6A}" dt="2021-02-11T20:04:46.612" v="1373" actId="20577"/>
        <pc:sldMkLst>
          <pc:docMk/>
          <pc:sldMk cId="398461328" sldId="260"/>
        </pc:sldMkLst>
        <pc:spChg chg="mod">
          <ac:chgData name="Jamie GOLIGHER" userId="S::jgoligher428@c2ken.net::b9fc94c5-775c-4581-8fc8-a886eafc253c" providerId="AD" clId="Web-{92967769-4150-4A64-9EB5-9D310AAE8C6A}" dt="2021-02-11T15:04:29.568" v="1191"/>
          <ac:spMkLst>
            <pc:docMk/>
            <pc:sldMk cId="398461328" sldId="260"/>
            <ac:spMk id="2" creationId="{28773AD0-6D73-4EBE-A171-C3EA1915E275}"/>
          </ac:spMkLst>
        </pc:spChg>
        <pc:spChg chg="add del mod">
          <ac:chgData name="Jamie GOLIGHER" userId="S::jgoligher428@c2ken.net::b9fc94c5-775c-4581-8fc8-a886eafc253c" providerId="AD" clId="Web-{92967769-4150-4A64-9EB5-9D310AAE8C6A}" dt="2021-02-11T20:04:46.612" v="1373" actId="20577"/>
          <ac:spMkLst>
            <pc:docMk/>
            <pc:sldMk cId="398461328" sldId="260"/>
            <ac:spMk id="3" creationId="{121BA5DE-01FA-4D27-BCE5-476380AAD998}"/>
          </ac:spMkLst>
        </pc:spChg>
        <pc:graphicFrameChg chg="add del mod ord modGraphic">
          <ac:chgData name="Jamie GOLIGHER" userId="S::jgoligher428@c2ken.net::b9fc94c5-775c-4581-8fc8-a886eafc253c" providerId="AD" clId="Web-{92967769-4150-4A64-9EB5-9D310AAE8C6A}" dt="2021-02-11T15:04:43.459" v="1193"/>
          <ac:graphicFrameMkLst>
            <pc:docMk/>
            <pc:sldMk cId="398461328" sldId="260"/>
            <ac:graphicFrameMk id="4" creationId="{829CAF47-517B-4858-BE8D-52EAE4F55BCE}"/>
          </ac:graphicFrameMkLst>
        </pc:graphicFrameChg>
      </pc:sldChg>
      <pc:sldChg chg="addSp delSp modSp new modTransition">
        <pc:chgData name="Jamie GOLIGHER" userId="S::jgoligher428@c2ken.net::b9fc94c5-775c-4581-8fc8-a886eafc253c" providerId="AD" clId="Web-{92967769-4150-4A64-9EB5-9D310AAE8C6A}" dt="2021-02-12T14:54:19.716" v="1436"/>
        <pc:sldMkLst>
          <pc:docMk/>
          <pc:sldMk cId="3221262823" sldId="261"/>
        </pc:sldMkLst>
        <pc:spChg chg="mod">
          <ac:chgData name="Jamie GOLIGHER" userId="S::jgoligher428@c2ken.net::b9fc94c5-775c-4581-8fc8-a886eafc253c" providerId="AD" clId="Web-{92967769-4150-4A64-9EB5-9D310AAE8C6A}" dt="2021-02-11T15:14:53.861" v="1277" actId="688"/>
          <ac:spMkLst>
            <pc:docMk/>
            <pc:sldMk cId="3221262823" sldId="261"/>
            <ac:spMk id="2" creationId="{869D5554-C187-471C-86AA-FDFB3430786F}"/>
          </ac:spMkLst>
        </pc:spChg>
        <pc:spChg chg="mod">
          <ac:chgData name="Jamie GOLIGHER" userId="S::jgoligher428@c2ken.net::b9fc94c5-775c-4581-8fc8-a886eafc253c" providerId="AD" clId="Web-{92967769-4150-4A64-9EB5-9D310AAE8C6A}" dt="2021-02-11T15:09:17.636" v="1244" actId="20577"/>
          <ac:spMkLst>
            <pc:docMk/>
            <pc:sldMk cId="3221262823" sldId="261"/>
            <ac:spMk id="3" creationId="{3446C4DF-25AD-4D91-AA55-E09D1C692735}"/>
          </ac:spMkLst>
        </pc:spChg>
        <pc:picChg chg="add mod">
          <ac:chgData name="Jamie GOLIGHER" userId="S::jgoligher428@c2ken.net::b9fc94c5-775c-4581-8fc8-a886eafc253c" providerId="AD" clId="Web-{92967769-4150-4A64-9EB5-9D310AAE8C6A}" dt="2021-02-11T15:09:23.152" v="1245" actId="1076"/>
          <ac:picMkLst>
            <pc:docMk/>
            <pc:sldMk cId="3221262823" sldId="261"/>
            <ac:picMk id="4" creationId="{C750A221-D666-48DF-B1F8-ECFBE1588084}"/>
          </ac:picMkLst>
        </pc:picChg>
        <pc:inkChg chg="add del">
          <ac:chgData name="Jamie GOLIGHER" userId="S::jgoligher428@c2ken.net::b9fc94c5-775c-4581-8fc8-a886eafc253c" providerId="AD" clId="Web-{92967769-4150-4A64-9EB5-9D310AAE8C6A}" dt="2021-02-12T14:50:39.898" v="1407"/>
          <ac:inkMkLst>
            <pc:docMk/>
            <pc:sldMk cId="3221262823" sldId="261"/>
            <ac:inkMk id="5" creationId="{19A0B520-84C9-4C90-831D-A5BEF4AA1BDC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0:39.898" v="1406"/>
          <ac:inkMkLst>
            <pc:docMk/>
            <pc:sldMk cId="3221262823" sldId="261"/>
            <ac:inkMk id="6" creationId="{2437F820-40C9-43D3-8288-DCD7F280AC0C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0:39.898" v="1405"/>
          <ac:inkMkLst>
            <pc:docMk/>
            <pc:sldMk cId="3221262823" sldId="261"/>
            <ac:inkMk id="7" creationId="{C35903CC-4BD1-45C0-83B8-02C5911C9040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0:39.898" v="1404"/>
          <ac:inkMkLst>
            <pc:docMk/>
            <pc:sldMk cId="3221262823" sldId="261"/>
            <ac:inkMk id="8" creationId="{C567BC68-5EA5-4D8B-87D6-AA7C0EC81359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0:39.898" v="1403"/>
          <ac:inkMkLst>
            <pc:docMk/>
            <pc:sldMk cId="3221262823" sldId="261"/>
            <ac:inkMk id="9" creationId="{A37E66D0-8338-4D48-9D7D-583D53EA306A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0:39.898" v="1402"/>
          <ac:inkMkLst>
            <pc:docMk/>
            <pc:sldMk cId="3221262823" sldId="261"/>
            <ac:inkMk id="10" creationId="{82EAC949-BA2F-4DC2-8D2A-FFE3C59E26E2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0:39.898" v="1401"/>
          <ac:inkMkLst>
            <pc:docMk/>
            <pc:sldMk cId="3221262823" sldId="261"/>
            <ac:inkMk id="11" creationId="{7FCEB0D4-AB9F-49B7-963A-7D6995A360F0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0:39.883" v="1400"/>
          <ac:inkMkLst>
            <pc:docMk/>
            <pc:sldMk cId="3221262823" sldId="261"/>
            <ac:inkMk id="12" creationId="{A2D17603-3759-453E-93B4-F442A4BD5670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0:48.914" v="1408"/>
          <ac:inkMkLst>
            <pc:docMk/>
            <pc:sldMk cId="3221262823" sldId="261"/>
            <ac:inkMk id="13" creationId="{16779631-EE82-47D6-A614-8DFCADCC3DFD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28"/>
          <ac:inkMkLst>
            <pc:docMk/>
            <pc:sldMk cId="3221262823" sldId="261"/>
            <ac:inkMk id="14" creationId="{034CBA3B-D7B4-4227-A1AD-1CBD04DA5A0F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27"/>
          <ac:inkMkLst>
            <pc:docMk/>
            <pc:sldMk cId="3221262823" sldId="261"/>
            <ac:inkMk id="15" creationId="{3DA19F03-8BF0-4C67-9EE0-2BE7B726C365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26"/>
          <ac:inkMkLst>
            <pc:docMk/>
            <pc:sldMk cId="3221262823" sldId="261"/>
            <ac:inkMk id="16" creationId="{20E569E5-F41F-407B-8DBC-293EBE9E2DB4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25"/>
          <ac:inkMkLst>
            <pc:docMk/>
            <pc:sldMk cId="3221262823" sldId="261"/>
            <ac:inkMk id="17" creationId="{13D46B60-102D-449B-8370-6D4FE596F56C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24"/>
          <ac:inkMkLst>
            <pc:docMk/>
            <pc:sldMk cId="3221262823" sldId="261"/>
            <ac:inkMk id="18" creationId="{9219A5B5-ED74-40C2-99FC-552AD9858E78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23"/>
          <ac:inkMkLst>
            <pc:docMk/>
            <pc:sldMk cId="3221262823" sldId="261"/>
            <ac:inkMk id="19" creationId="{EA7B9015-5CB5-4AFC-8EF5-8F90ED036899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22"/>
          <ac:inkMkLst>
            <pc:docMk/>
            <pc:sldMk cId="3221262823" sldId="261"/>
            <ac:inkMk id="20" creationId="{38130113-D17B-4584-BEA0-CA14171DF220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21"/>
          <ac:inkMkLst>
            <pc:docMk/>
            <pc:sldMk cId="3221262823" sldId="261"/>
            <ac:inkMk id="21" creationId="{242C5E6A-330B-4E6C-BFAB-37245BE3B270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20"/>
          <ac:inkMkLst>
            <pc:docMk/>
            <pc:sldMk cId="3221262823" sldId="261"/>
            <ac:inkMk id="22" creationId="{D07AD030-9061-4F35-A3A3-DADE66B8CEC2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2:32.010" v="1419"/>
          <ac:inkMkLst>
            <pc:docMk/>
            <pc:sldMk cId="3221262823" sldId="261"/>
            <ac:inkMk id="23" creationId="{2E9F3E1F-F9E6-4856-81CB-94C5DBA8E064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4:19.716" v="1436"/>
          <ac:inkMkLst>
            <pc:docMk/>
            <pc:sldMk cId="3221262823" sldId="261"/>
            <ac:inkMk id="24" creationId="{7B088A64-3143-4C6E-B3AB-4524319F3DE9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4:19.716" v="1435"/>
          <ac:inkMkLst>
            <pc:docMk/>
            <pc:sldMk cId="3221262823" sldId="261"/>
            <ac:inkMk id="25" creationId="{41E159A2-AE1F-4E22-879C-5635261B17F0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4:19.716" v="1434"/>
          <ac:inkMkLst>
            <pc:docMk/>
            <pc:sldMk cId="3221262823" sldId="261"/>
            <ac:inkMk id="26" creationId="{ACF40745-E5E1-4E9B-BFCC-7793EE7DC23C}"/>
          </ac:inkMkLst>
        </pc:inkChg>
        <pc:inkChg chg="add del">
          <ac:chgData name="Jamie GOLIGHER" userId="S::jgoligher428@c2ken.net::b9fc94c5-775c-4581-8fc8-a886eafc253c" providerId="AD" clId="Web-{92967769-4150-4A64-9EB5-9D310AAE8C6A}" dt="2021-02-12T14:54:19.716" v="1433"/>
          <ac:inkMkLst>
            <pc:docMk/>
            <pc:sldMk cId="3221262823" sldId="261"/>
            <ac:inkMk id="27" creationId="{905AAC49-449A-4902-A7DD-66A7EDD14FC0}"/>
          </ac:inkMkLst>
        </pc:inkChg>
      </pc:sldChg>
      <pc:sldChg chg="new del">
        <pc:chgData name="Jamie GOLIGHER" userId="S::jgoligher428@c2ken.net::b9fc94c5-775c-4581-8fc8-a886eafc253c" providerId="AD" clId="Web-{92967769-4150-4A64-9EB5-9D310AAE8C6A}" dt="2021-02-11T15:18:23.147" v="1322"/>
        <pc:sldMkLst>
          <pc:docMk/>
          <pc:sldMk cId="1003947650" sldId="262"/>
        </pc:sldMkLst>
      </pc:sldChg>
      <pc:sldMasterChg chg="del delSldLayout">
        <pc:chgData name="Jamie GOLIGHER" userId="S::jgoligher428@c2ken.net::b9fc94c5-775c-4581-8fc8-a886eafc253c" providerId="AD" clId="Web-{92967769-4150-4A64-9EB5-9D310AAE8C6A}" dt="2021-02-11T12:57:11.657" v="0"/>
        <pc:sldMasterMkLst>
          <pc:docMk/>
          <pc:sldMasterMk cId="2460954070" sldId="2147483660"/>
        </pc:sldMasterMkLst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Jamie GOLIGHER" userId="S::jgoligher428@c2ken.net::b9fc94c5-775c-4581-8fc8-a886eafc253c" providerId="AD" clId="Web-{92967769-4150-4A64-9EB5-9D310AAE8C6A}" dt="2021-02-11T12:57:11.657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Jamie GOLIGHER" userId="S::jgoligher428@c2ken.net::b9fc94c5-775c-4581-8fc8-a886eafc253c" providerId="AD" clId="Web-{92967769-4150-4A64-9EB5-9D310AAE8C6A}" dt="2021-02-11T12:57:33.002" v="3"/>
        <pc:sldMasterMkLst>
          <pc:docMk/>
          <pc:sldMasterMk cId="3331802144" sldId="2147483672"/>
        </pc:sldMasterMkLst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3083991501" sldId="2147483673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2029853867" sldId="2147483674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3759220019" sldId="2147483675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2027571243" sldId="2147483676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7782221" sldId="2147483677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1050364969" sldId="2147483678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3317143792" sldId="2147483679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3991202900" sldId="2147483680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1999771807" sldId="2147483681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3866129225" sldId="2147483682"/>
          </pc:sldLayoutMkLst>
        </pc:sldLayoutChg>
        <pc:sldLayoutChg chg="add del mod replId">
          <pc:chgData name="Jamie GOLIGHER" userId="S::jgoligher428@c2ken.net::b9fc94c5-775c-4581-8fc8-a886eafc253c" providerId="AD" clId="Web-{92967769-4150-4A64-9EB5-9D310AAE8C6A}" dt="2021-02-11T12:57:33.002" v="3"/>
          <pc:sldLayoutMkLst>
            <pc:docMk/>
            <pc:sldMasterMk cId="3331802144" sldId="2147483672"/>
            <pc:sldLayoutMk cId="4060918932" sldId="2147483683"/>
          </pc:sldLayoutMkLst>
        </pc:sldLayoutChg>
      </pc:sldMasterChg>
      <pc:sldMasterChg chg="add del replId addSldLayout delSldLayout">
        <pc:chgData name="Jamie GOLIGHER" userId="S::jgoligher428@c2ken.net::b9fc94c5-775c-4581-8fc8-a886eafc253c" providerId="AD" clId="Web-{92967769-4150-4A64-9EB5-9D310AAE8C6A}" dt="2021-02-11T12:57:32.955" v="2"/>
        <pc:sldMasterMkLst>
          <pc:docMk/>
          <pc:sldMasterMk cId="1876851246" sldId="2147483684"/>
        </pc:sldMasterMkLst>
        <pc:sldLayoutChg chg="add del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3548450722" sldId="2147483685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4012259507" sldId="2147483686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286077567" sldId="2147483687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196318229" sldId="2147483688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25943861" sldId="2147483689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1149955725" sldId="2147483690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3507476388" sldId="2147483691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221336971" sldId="2147483692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2848997028" sldId="2147483693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2595620565" sldId="2147483694"/>
          </pc:sldLayoutMkLst>
        </pc:sldLayoutChg>
        <pc:sldLayoutChg chg="add del replId">
          <pc:chgData name="Jamie GOLIGHER" userId="S::jgoligher428@c2ken.net::b9fc94c5-775c-4581-8fc8-a886eafc253c" providerId="AD" clId="Web-{92967769-4150-4A64-9EB5-9D310AAE8C6A}" dt="2021-02-11T12:57:32.955" v="2"/>
          <pc:sldLayoutMkLst>
            <pc:docMk/>
            <pc:sldMasterMk cId="1876851246" sldId="2147483684"/>
            <pc:sldLayoutMk cId="2761066684" sldId="2147483695"/>
          </pc:sldLayoutMkLst>
        </pc:sldLayoutChg>
      </pc:sldMasterChg>
      <pc:sldMasterChg chg="add del addSldLayout delSldLayout">
        <pc:chgData name="Jamie GOLIGHER" userId="S::jgoligher428@c2ken.net::b9fc94c5-775c-4581-8fc8-a886eafc253c" providerId="AD" clId="Web-{92967769-4150-4A64-9EB5-9D310AAE8C6A}" dt="2021-02-11T12:58:38.847" v="5"/>
        <pc:sldMasterMkLst>
          <pc:docMk/>
          <pc:sldMasterMk cId="2964788822" sldId="2147483723"/>
        </pc:sldMasterMkLst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2039704371" sldId="2147483712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426157085" sldId="2147483713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3071290428" sldId="2147483714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4246627376" sldId="2147483715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2354222327" sldId="2147483716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2794178736" sldId="2147483717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3208402165" sldId="2147483718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2770056964" sldId="2147483719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3502989912" sldId="2147483720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428432348" sldId="2147483721"/>
          </pc:sldLayoutMkLst>
        </pc:sldLayoutChg>
        <pc:sldLayoutChg chg="add del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2964788822" sldId="2147483723"/>
            <pc:sldLayoutMk cId="2029000456" sldId="2147483722"/>
          </pc:sldLayoutMkLst>
        </pc:sldLayoutChg>
      </pc:sldMasterChg>
      <pc:sldMasterChg chg="add addSldLayout">
        <pc:chgData name="Jamie GOLIGHER" userId="S::jgoligher428@c2ken.net::b9fc94c5-775c-4581-8fc8-a886eafc253c" providerId="AD" clId="Web-{92967769-4150-4A64-9EB5-9D310AAE8C6A}" dt="2021-02-11T12:58:38.847" v="5"/>
        <pc:sldMasterMkLst>
          <pc:docMk/>
          <pc:sldMasterMk cId="1101787260" sldId="2147483747"/>
        </pc:sldMasterMkLst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290381248" sldId="2147483736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2692060879" sldId="2147483737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3831601618" sldId="2147483738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3974358929" sldId="2147483739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1000985818" sldId="2147483740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210088213" sldId="2147483741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1465902412" sldId="2147483742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653947482" sldId="2147483743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2932241613" sldId="2147483744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2078672146" sldId="2147483745"/>
          </pc:sldLayoutMkLst>
        </pc:sldLayoutChg>
        <pc:sldLayoutChg chg="add">
          <pc:chgData name="Jamie GOLIGHER" userId="S::jgoligher428@c2ken.net::b9fc94c5-775c-4581-8fc8-a886eafc253c" providerId="AD" clId="Web-{92967769-4150-4A64-9EB5-9D310AAE8C6A}" dt="2021-02-11T12:58:38.847" v="5"/>
          <pc:sldLayoutMkLst>
            <pc:docMk/>
            <pc:sldMasterMk cId="1101787260" sldId="2147483747"/>
            <pc:sldLayoutMk cId="1563095965" sldId="2147483746"/>
          </pc:sldLayoutMkLst>
        </pc:sldLayoutChg>
      </pc:sldMasterChg>
    </pc:docChg>
  </pc:docChgLst>
  <pc:docChgLst>
    <pc:chgData name="Jamie GOLIGHER" userId="S::jgoligher428@c2ken.net::b9fc94c5-775c-4581-8fc8-a886eafc253c" providerId="AD" clId="Web-{6571A134-83E1-7ED6-15A7-212BE8E2988D}"/>
    <pc:docChg chg="modSld">
      <pc:chgData name="Jamie GOLIGHER" userId="S::jgoligher428@c2ken.net::b9fc94c5-775c-4581-8fc8-a886eafc253c" providerId="AD" clId="Web-{6571A134-83E1-7ED6-15A7-212BE8E2988D}" dt="2021-02-15T11:20:34.625" v="65" actId="20577"/>
      <pc:docMkLst>
        <pc:docMk/>
      </pc:docMkLst>
      <pc:sldChg chg="modSp">
        <pc:chgData name="Jamie GOLIGHER" userId="S::jgoligher428@c2ken.net::b9fc94c5-775c-4581-8fc8-a886eafc253c" providerId="AD" clId="Web-{6571A134-83E1-7ED6-15A7-212BE8E2988D}" dt="2021-02-15T11:11:49.547" v="36" actId="20577"/>
        <pc:sldMkLst>
          <pc:docMk/>
          <pc:sldMk cId="109857222" sldId="256"/>
        </pc:sldMkLst>
        <pc:spChg chg="mod">
          <ac:chgData name="Jamie GOLIGHER" userId="S::jgoligher428@c2ken.net::b9fc94c5-775c-4581-8fc8-a886eafc253c" providerId="AD" clId="Web-{6571A134-83E1-7ED6-15A7-212BE8E2988D}" dt="2021-02-15T11:11:49.547" v="36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Anim modAnim">
        <pc:chgData name="Jamie GOLIGHER" userId="S::jgoligher428@c2ken.net::b9fc94c5-775c-4581-8fc8-a886eafc253c" providerId="AD" clId="Web-{6571A134-83E1-7ED6-15A7-212BE8E2988D}" dt="2021-02-15T11:18:09.804" v="46"/>
        <pc:sldMkLst>
          <pc:docMk/>
          <pc:sldMk cId="3261230202" sldId="259"/>
        </pc:sldMkLst>
      </pc:sldChg>
      <pc:sldChg chg="addSp delSp modSp">
        <pc:chgData name="Jamie GOLIGHER" userId="S::jgoligher428@c2ken.net::b9fc94c5-775c-4581-8fc8-a886eafc253c" providerId="AD" clId="Web-{6571A134-83E1-7ED6-15A7-212BE8E2988D}" dt="2021-02-15T11:20:19.718" v="63" actId="1076"/>
        <pc:sldMkLst>
          <pc:docMk/>
          <pc:sldMk cId="398461328" sldId="260"/>
        </pc:sldMkLst>
        <pc:spChg chg="mod">
          <ac:chgData name="Jamie GOLIGHER" userId="S::jgoligher428@c2ken.net::b9fc94c5-775c-4581-8fc8-a886eafc253c" providerId="AD" clId="Web-{6571A134-83E1-7ED6-15A7-212BE8E2988D}" dt="2021-02-15T11:10:07.823" v="32" actId="1076"/>
          <ac:spMkLst>
            <pc:docMk/>
            <pc:sldMk cId="398461328" sldId="260"/>
            <ac:spMk id="2" creationId="{28773AD0-6D73-4EBE-A171-C3EA1915E275}"/>
          </ac:spMkLst>
        </pc:spChg>
        <pc:spChg chg="mod ord">
          <ac:chgData name="Jamie GOLIGHER" userId="S::jgoligher428@c2ken.net::b9fc94c5-775c-4581-8fc8-a886eafc253c" providerId="AD" clId="Web-{6571A134-83E1-7ED6-15A7-212BE8E2988D}" dt="2021-02-15T11:10:12.464" v="33" actId="1076"/>
          <ac:spMkLst>
            <pc:docMk/>
            <pc:sldMk cId="398461328" sldId="260"/>
            <ac:spMk id="3" creationId="{121BA5DE-01FA-4D27-BCE5-476380AAD998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40.384" v="27"/>
          <ac:spMkLst>
            <pc:docMk/>
            <pc:sldMk cId="398461328" sldId="260"/>
            <ac:spMk id="11" creationId="{84136905-015B-4510-B514-027CBA846BD6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40.384" v="27"/>
          <ac:spMkLst>
            <pc:docMk/>
            <pc:sldMk cId="398461328" sldId="260"/>
            <ac:spMk id="15" creationId="{36CD0F97-2E5B-4E84-8544-EB24DED10446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40.384" v="27"/>
          <ac:spMkLst>
            <pc:docMk/>
            <pc:sldMk cId="398461328" sldId="260"/>
            <ac:spMk id="17" creationId="{3B272257-593A-402F-88FA-F1DECD9E3FC4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40.368" v="26"/>
          <ac:spMkLst>
            <pc:docMk/>
            <pc:sldMk cId="398461328" sldId="260"/>
            <ac:spMk id="19" creationId="{84136905-015B-4510-B514-027CBA846BD6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40.368" v="26"/>
          <ac:spMkLst>
            <pc:docMk/>
            <pc:sldMk cId="398461328" sldId="260"/>
            <ac:spMk id="20" creationId="{36CD0F97-2E5B-4E84-8544-EB24DED10446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40.368" v="26"/>
          <ac:spMkLst>
            <pc:docMk/>
            <pc:sldMk cId="398461328" sldId="260"/>
            <ac:spMk id="21" creationId="{86D83120-1216-4F9D-BDFA-D1A593CB8007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30.227" v="24"/>
          <ac:spMkLst>
            <pc:docMk/>
            <pc:sldMk cId="398461328" sldId="260"/>
            <ac:spMk id="22" creationId="{84136905-015B-4510-B514-027CBA846BD6}"/>
          </ac:spMkLst>
        </pc:spChg>
        <pc:spChg chg="add">
          <ac:chgData name="Jamie GOLIGHER" userId="S::jgoligher428@c2ken.net::b9fc94c5-775c-4581-8fc8-a886eafc253c" providerId="AD" clId="Web-{6571A134-83E1-7ED6-15A7-212BE8E2988D}" dt="2021-02-15T11:09:40.384" v="27"/>
          <ac:spMkLst>
            <pc:docMk/>
            <pc:sldMk cId="398461328" sldId="260"/>
            <ac:spMk id="23" creationId="{84136905-015B-4510-B514-027CBA846BD6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30.227" v="24"/>
          <ac:spMkLst>
            <pc:docMk/>
            <pc:sldMk cId="398461328" sldId="260"/>
            <ac:spMk id="24" creationId="{36CD0F97-2E5B-4E84-8544-EB24DED10446}"/>
          </ac:spMkLst>
        </pc:spChg>
        <pc:spChg chg="add">
          <ac:chgData name="Jamie GOLIGHER" userId="S::jgoligher428@c2ken.net::b9fc94c5-775c-4581-8fc8-a886eafc253c" providerId="AD" clId="Web-{6571A134-83E1-7ED6-15A7-212BE8E2988D}" dt="2021-02-15T11:09:40.384" v="27"/>
          <ac:spMkLst>
            <pc:docMk/>
            <pc:sldMk cId="398461328" sldId="260"/>
            <ac:spMk id="25" creationId="{36CD0F97-2E5B-4E84-8544-EB24DED10446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30.227" v="24"/>
          <ac:spMkLst>
            <pc:docMk/>
            <pc:sldMk cId="398461328" sldId="260"/>
            <ac:spMk id="26" creationId="{D52C2021-D993-4B25-9994-8BFAC81E627C}"/>
          </ac:spMkLst>
        </pc:spChg>
        <pc:spChg chg="add">
          <ac:chgData name="Jamie GOLIGHER" userId="S::jgoligher428@c2ken.net::b9fc94c5-775c-4581-8fc8-a886eafc253c" providerId="AD" clId="Web-{6571A134-83E1-7ED6-15A7-212BE8E2988D}" dt="2021-02-15T11:09:40.384" v="27"/>
          <ac:spMkLst>
            <pc:docMk/>
            <pc:sldMk cId="398461328" sldId="260"/>
            <ac:spMk id="27" creationId="{3B272257-593A-402F-88FA-F1DECD9E3FC4}"/>
          </ac:spMkLst>
        </pc:spChg>
        <pc:spChg chg="add del">
          <ac:chgData name="Jamie GOLIGHER" userId="S::jgoligher428@c2ken.net::b9fc94c5-775c-4581-8fc8-a886eafc253c" providerId="AD" clId="Web-{6571A134-83E1-7ED6-15A7-212BE8E2988D}" dt="2021-02-15T11:09:30.227" v="24"/>
          <ac:spMkLst>
            <pc:docMk/>
            <pc:sldMk cId="398461328" sldId="260"/>
            <ac:spMk id="28" creationId="{3B272257-593A-402F-88FA-F1DECD9E3FC4}"/>
          </ac:spMkLst>
        </pc:spChg>
        <pc:picChg chg="mod ord">
          <ac:chgData name="Jamie GOLIGHER" userId="S::jgoligher428@c2ken.net::b9fc94c5-775c-4581-8fc8-a886eafc253c" providerId="AD" clId="Web-{6571A134-83E1-7ED6-15A7-212BE8E2988D}" dt="2021-02-15T11:20:06.170" v="61" actId="1076"/>
          <ac:picMkLst>
            <pc:docMk/>
            <pc:sldMk cId="398461328" sldId="260"/>
            <ac:picMk id="4" creationId="{515435C8-DBCB-4AAA-9294-5925E44860C8}"/>
          </ac:picMkLst>
        </pc:picChg>
        <pc:picChg chg="mod">
          <ac:chgData name="Jamie GOLIGHER" userId="S::jgoligher428@c2ken.net::b9fc94c5-775c-4581-8fc8-a886eafc253c" providerId="AD" clId="Web-{6571A134-83E1-7ED6-15A7-212BE8E2988D}" dt="2021-02-15T11:20:19.718" v="63" actId="1076"/>
          <ac:picMkLst>
            <pc:docMk/>
            <pc:sldMk cId="398461328" sldId="260"/>
            <ac:picMk id="5" creationId="{C48D5200-01C8-4044-B3C3-966DEED2B683}"/>
          </ac:picMkLst>
        </pc:picChg>
        <pc:picChg chg="add mod ord">
          <ac:chgData name="Jamie GOLIGHER" userId="S::jgoligher428@c2ken.net::b9fc94c5-775c-4581-8fc8-a886eafc253c" providerId="AD" clId="Web-{6571A134-83E1-7ED6-15A7-212BE8E2988D}" dt="2021-02-15T11:19:44.012" v="56" actId="14100"/>
          <ac:picMkLst>
            <pc:docMk/>
            <pc:sldMk cId="398461328" sldId="260"/>
            <ac:picMk id="6" creationId="{0C9F74C4-963F-43FC-891E-3B2756F27699}"/>
          </ac:picMkLst>
        </pc:picChg>
      </pc:sldChg>
      <pc:sldChg chg="modSp">
        <pc:chgData name="Jamie GOLIGHER" userId="S::jgoligher428@c2ken.net::b9fc94c5-775c-4581-8fc8-a886eafc253c" providerId="AD" clId="Web-{6571A134-83E1-7ED6-15A7-212BE8E2988D}" dt="2021-02-15T11:20:34.625" v="65" actId="20577"/>
        <pc:sldMkLst>
          <pc:docMk/>
          <pc:sldMk cId="3221262823" sldId="261"/>
        </pc:sldMkLst>
        <pc:spChg chg="mod">
          <ac:chgData name="Jamie GOLIGHER" userId="S::jgoligher428@c2ken.net::b9fc94c5-775c-4581-8fc8-a886eafc253c" providerId="AD" clId="Web-{6571A134-83E1-7ED6-15A7-212BE8E2988D}" dt="2021-02-15T11:20:34.625" v="65" actId="20577"/>
          <ac:spMkLst>
            <pc:docMk/>
            <pc:sldMk cId="3221262823" sldId="261"/>
            <ac:spMk id="3" creationId="{3446C4DF-25AD-4D91-AA55-E09D1C692735}"/>
          </ac:spMkLst>
        </pc:spChg>
      </pc:sldChg>
    </pc:docChg>
  </pc:docChgLst>
  <pc:docChgLst>
    <pc:chgData name="Jamie GOLIGHER" userId="S::jgoligher428@c2ken.net::b9fc94c5-775c-4581-8fc8-a886eafc253c" providerId="AD" clId="Web-{D51A5D7F-0F48-2EFA-7CCA-62C5417789AD}"/>
    <pc:docChg chg="modSld">
      <pc:chgData name="Jamie GOLIGHER" userId="S::jgoligher428@c2ken.net::b9fc94c5-775c-4581-8fc8-a886eafc253c" providerId="AD" clId="Web-{D51A5D7F-0F48-2EFA-7CCA-62C5417789AD}" dt="2021-02-12T15:26:56.061" v="523" actId="20577"/>
      <pc:docMkLst>
        <pc:docMk/>
      </pc:docMkLst>
      <pc:sldChg chg="modSp">
        <pc:chgData name="Jamie GOLIGHER" userId="S::jgoligher428@c2ken.net::b9fc94c5-775c-4581-8fc8-a886eafc253c" providerId="AD" clId="Web-{D51A5D7F-0F48-2EFA-7CCA-62C5417789AD}" dt="2021-02-12T15:26:56.061" v="523" actId="20577"/>
        <pc:sldMkLst>
          <pc:docMk/>
          <pc:sldMk cId="398461328" sldId="260"/>
        </pc:sldMkLst>
        <pc:spChg chg="mod">
          <ac:chgData name="Jamie GOLIGHER" userId="S::jgoligher428@c2ken.net::b9fc94c5-775c-4581-8fc8-a886eafc253c" providerId="AD" clId="Web-{D51A5D7F-0F48-2EFA-7CCA-62C5417789AD}" dt="2021-02-12T15:26:56.061" v="523" actId="20577"/>
          <ac:spMkLst>
            <pc:docMk/>
            <pc:sldMk cId="398461328" sldId="260"/>
            <ac:spMk id="3" creationId="{121BA5DE-01FA-4D27-BCE5-476380AAD998}"/>
          </ac:spMkLst>
        </pc:spChg>
      </pc:sldChg>
    </pc:docChg>
  </pc:docChgLst>
  <pc:docChgLst>
    <pc:chgData name="Jamie GOLIGHER" userId="S::jgoligher428@c2ken.net::b9fc94c5-775c-4581-8fc8-a886eafc253c" providerId="AD" clId="Web-{0D0350E2-0234-A71D-4C5F-89123D25398F}"/>
    <pc:docChg chg="modSld">
      <pc:chgData name="Jamie GOLIGHER" userId="S::jgoligher428@c2ken.net::b9fc94c5-775c-4581-8fc8-a886eafc253c" providerId="AD" clId="Web-{0D0350E2-0234-A71D-4C5F-89123D25398F}" dt="2021-02-13T10:46:24.905" v="178" actId="20577"/>
      <pc:docMkLst>
        <pc:docMk/>
      </pc:docMkLst>
      <pc:sldChg chg="addSp modSp">
        <pc:chgData name="Jamie GOLIGHER" userId="S::jgoligher428@c2ken.net::b9fc94c5-775c-4581-8fc8-a886eafc253c" providerId="AD" clId="Web-{0D0350E2-0234-A71D-4C5F-89123D25398F}" dt="2021-02-13T10:43:26.881" v="91" actId="1076"/>
        <pc:sldMkLst>
          <pc:docMk/>
          <pc:sldMk cId="3261230202" sldId="259"/>
        </pc:sldMkLst>
        <pc:picChg chg="add mod">
          <ac:chgData name="Jamie GOLIGHER" userId="S::jgoligher428@c2ken.net::b9fc94c5-775c-4581-8fc8-a886eafc253c" providerId="AD" clId="Web-{0D0350E2-0234-A71D-4C5F-89123D25398F}" dt="2021-02-13T10:43:24.584" v="90" actId="1076"/>
          <ac:picMkLst>
            <pc:docMk/>
            <pc:sldMk cId="3261230202" sldId="259"/>
            <ac:picMk id="4" creationId="{1A52E624-CD4C-4374-AECF-ED97AE70887B}"/>
          </ac:picMkLst>
        </pc:picChg>
        <pc:picChg chg="mod">
          <ac:chgData name="Jamie GOLIGHER" userId="S::jgoligher428@c2ken.net::b9fc94c5-775c-4581-8fc8-a886eafc253c" providerId="AD" clId="Web-{0D0350E2-0234-A71D-4C5F-89123D25398F}" dt="2021-02-13T10:43:20.600" v="88" actId="1076"/>
          <ac:picMkLst>
            <pc:docMk/>
            <pc:sldMk cId="3261230202" sldId="259"/>
            <ac:picMk id="37" creationId="{EEE2CF75-702F-4D1B-B919-53D604013A8E}"/>
          </ac:picMkLst>
        </pc:picChg>
        <pc:picChg chg="mod">
          <ac:chgData name="Jamie GOLIGHER" userId="S::jgoligher428@c2ken.net::b9fc94c5-775c-4581-8fc8-a886eafc253c" providerId="AD" clId="Web-{0D0350E2-0234-A71D-4C5F-89123D25398F}" dt="2021-02-13T10:43:26.881" v="91" actId="1076"/>
          <ac:picMkLst>
            <pc:docMk/>
            <pc:sldMk cId="3261230202" sldId="259"/>
            <ac:picMk id="38" creationId="{56B9AE1D-1699-4DFA-B436-C3C4D401E436}"/>
          </ac:picMkLst>
        </pc:picChg>
      </pc:sldChg>
      <pc:sldChg chg="addSp delSp modSp mod setBg">
        <pc:chgData name="Jamie GOLIGHER" userId="S::jgoligher428@c2ken.net::b9fc94c5-775c-4581-8fc8-a886eafc253c" providerId="AD" clId="Web-{0D0350E2-0234-A71D-4C5F-89123D25398F}" dt="2021-02-13T10:46:24.905" v="178" actId="20577"/>
        <pc:sldMkLst>
          <pc:docMk/>
          <pc:sldMk cId="398461328" sldId="260"/>
        </pc:sldMkLst>
        <pc:spChg chg="mod">
          <ac:chgData name="Jamie GOLIGHER" userId="S::jgoligher428@c2ken.net::b9fc94c5-775c-4581-8fc8-a886eafc253c" providerId="AD" clId="Web-{0D0350E2-0234-A71D-4C5F-89123D25398F}" dt="2021-02-13T10:39:51.107" v="24" actId="1076"/>
          <ac:spMkLst>
            <pc:docMk/>
            <pc:sldMk cId="398461328" sldId="260"/>
            <ac:spMk id="2" creationId="{28773AD0-6D73-4EBE-A171-C3EA1915E275}"/>
          </ac:spMkLst>
        </pc:spChg>
        <pc:spChg chg="mod ord">
          <ac:chgData name="Jamie GOLIGHER" userId="S::jgoligher428@c2ken.net::b9fc94c5-775c-4581-8fc8-a886eafc253c" providerId="AD" clId="Web-{0D0350E2-0234-A71D-4C5F-89123D25398F}" dt="2021-02-13T10:46:24.905" v="178" actId="20577"/>
          <ac:spMkLst>
            <pc:docMk/>
            <pc:sldMk cId="398461328" sldId="260"/>
            <ac:spMk id="3" creationId="{121BA5DE-01FA-4D27-BCE5-476380AAD998}"/>
          </ac:spMkLst>
        </pc:spChg>
        <pc:spChg chg="add del">
          <ac:chgData name="Jamie GOLIGHER" userId="S::jgoligher428@c2ken.net::b9fc94c5-775c-4581-8fc8-a886eafc253c" providerId="AD" clId="Web-{0D0350E2-0234-A71D-4C5F-89123D25398F}" dt="2021-02-13T10:38:58.823" v="14"/>
          <ac:spMkLst>
            <pc:docMk/>
            <pc:sldMk cId="398461328" sldId="260"/>
            <ac:spMk id="7" creationId="{84136905-015B-4510-B514-027CBA846BD6}"/>
          </ac:spMkLst>
        </pc:spChg>
        <pc:spChg chg="add del">
          <ac:chgData name="Jamie GOLIGHER" userId="S::jgoligher428@c2ken.net::b9fc94c5-775c-4581-8fc8-a886eafc253c" providerId="AD" clId="Web-{0D0350E2-0234-A71D-4C5F-89123D25398F}" dt="2021-02-13T10:39:20.449" v="19"/>
          <ac:spMkLst>
            <pc:docMk/>
            <pc:sldMk cId="398461328" sldId="260"/>
            <ac:spMk id="8" creationId="{84136905-015B-4510-B514-027CBA846BD6}"/>
          </ac:spMkLst>
        </pc:spChg>
        <pc:spChg chg="add del">
          <ac:chgData name="Jamie GOLIGHER" userId="S::jgoligher428@c2ken.net::b9fc94c5-775c-4581-8fc8-a886eafc253c" providerId="AD" clId="Web-{0D0350E2-0234-A71D-4C5F-89123D25398F}" dt="2021-02-13T10:38:50.120" v="12"/>
          <ac:spMkLst>
            <pc:docMk/>
            <pc:sldMk cId="398461328" sldId="260"/>
            <ac:spMk id="10" creationId="{84136905-015B-4510-B514-027CBA846BD6}"/>
          </ac:spMkLst>
        </pc:spChg>
        <pc:spChg chg="add">
          <ac:chgData name="Jamie GOLIGHER" userId="S::jgoligher428@c2ken.net::b9fc94c5-775c-4581-8fc8-a886eafc253c" providerId="AD" clId="Web-{0D0350E2-0234-A71D-4C5F-89123D25398F}" dt="2021-02-13T10:39:20.449" v="19"/>
          <ac:spMkLst>
            <pc:docMk/>
            <pc:sldMk cId="398461328" sldId="260"/>
            <ac:spMk id="11" creationId="{84136905-015B-4510-B514-027CBA846BD6}"/>
          </ac:spMkLst>
        </pc:spChg>
        <pc:spChg chg="add del">
          <ac:chgData name="Jamie GOLIGHER" userId="S::jgoligher428@c2ken.net::b9fc94c5-775c-4581-8fc8-a886eafc253c" providerId="AD" clId="Web-{0D0350E2-0234-A71D-4C5F-89123D25398F}" dt="2021-02-13T10:38:50.120" v="12"/>
          <ac:spMkLst>
            <pc:docMk/>
            <pc:sldMk cId="398461328" sldId="260"/>
            <ac:spMk id="12" creationId="{36CD0F97-2E5B-4E84-8544-EB24DED10446}"/>
          </ac:spMkLst>
        </pc:spChg>
        <pc:spChg chg="add del">
          <ac:chgData name="Jamie GOLIGHER" userId="S::jgoligher428@c2ken.net::b9fc94c5-775c-4581-8fc8-a886eafc253c" providerId="AD" clId="Web-{0D0350E2-0234-A71D-4C5F-89123D25398F}" dt="2021-02-13T10:39:20.449" v="18"/>
          <ac:spMkLst>
            <pc:docMk/>
            <pc:sldMk cId="398461328" sldId="260"/>
            <ac:spMk id="13" creationId="{84136905-015B-4510-B514-027CBA846BD6}"/>
          </ac:spMkLst>
        </pc:spChg>
        <pc:spChg chg="add del">
          <ac:chgData name="Jamie GOLIGHER" userId="S::jgoligher428@c2ken.net::b9fc94c5-775c-4581-8fc8-a886eafc253c" providerId="AD" clId="Web-{0D0350E2-0234-A71D-4C5F-89123D25398F}" dt="2021-02-13T10:38:50.120" v="12"/>
          <ac:spMkLst>
            <pc:docMk/>
            <pc:sldMk cId="398461328" sldId="260"/>
            <ac:spMk id="14" creationId="{A67FFD73-5996-479A-B8EB-EBA3DECC089A}"/>
          </ac:spMkLst>
        </pc:spChg>
        <pc:spChg chg="add">
          <ac:chgData name="Jamie GOLIGHER" userId="S::jgoligher428@c2ken.net::b9fc94c5-775c-4581-8fc8-a886eafc253c" providerId="AD" clId="Web-{0D0350E2-0234-A71D-4C5F-89123D25398F}" dt="2021-02-13T10:39:20.449" v="19"/>
          <ac:spMkLst>
            <pc:docMk/>
            <pc:sldMk cId="398461328" sldId="260"/>
            <ac:spMk id="15" creationId="{36CD0F97-2E5B-4E84-8544-EB24DED10446}"/>
          </ac:spMkLst>
        </pc:spChg>
        <pc:spChg chg="add">
          <ac:chgData name="Jamie GOLIGHER" userId="S::jgoligher428@c2ken.net::b9fc94c5-775c-4581-8fc8-a886eafc253c" providerId="AD" clId="Web-{0D0350E2-0234-A71D-4C5F-89123D25398F}" dt="2021-02-13T10:39:20.449" v="19"/>
          <ac:spMkLst>
            <pc:docMk/>
            <pc:sldMk cId="398461328" sldId="260"/>
            <ac:spMk id="17" creationId="{3B272257-593A-402F-88FA-F1DECD9E3FC4}"/>
          </ac:spMkLst>
        </pc:spChg>
        <pc:picChg chg="add mod ord">
          <ac:chgData name="Jamie GOLIGHER" userId="S::jgoligher428@c2ken.net::b9fc94c5-775c-4581-8fc8-a886eafc253c" providerId="AD" clId="Web-{0D0350E2-0234-A71D-4C5F-89123D25398F}" dt="2021-02-13T10:41:39.314" v="82" actId="1076"/>
          <ac:picMkLst>
            <pc:docMk/>
            <pc:sldMk cId="398461328" sldId="260"/>
            <ac:picMk id="4" creationId="{515435C8-DBCB-4AAA-9294-5925E44860C8}"/>
          </ac:picMkLst>
        </pc:picChg>
        <pc:picChg chg="add mod ord">
          <ac:chgData name="Jamie GOLIGHER" userId="S::jgoligher428@c2ken.net::b9fc94c5-775c-4581-8fc8-a886eafc253c" providerId="AD" clId="Web-{0D0350E2-0234-A71D-4C5F-89123D25398F}" dt="2021-02-13T10:41:41.002" v="83" actId="1076"/>
          <ac:picMkLst>
            <pc:docMk/>
            <pc:sldMk cId="398461328" sldId="260"/>
            <ac:picMk id="5" creationId="{C48D5200-01C8-4044-B3C3-966DEED2B6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46590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5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4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7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309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8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6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0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8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0" r:id="rId6"/>
    <p:sldLayoutId id="2147483736" r:id="rId7"/>
    <p:sldLayoutId id="2147483737" r:id="rId8"/>
    <p:sldLayoutId id="2147483738" r:id="rId9"/>
    <p:sldLayoutId id="2147483739" r:id="rId10"/>
    <p:sldLayoutId id="2147483741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7" name="Rectangle 2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24">
            <a:extLst>
              <a:ext uri="{FF2B5EF4-FFF2-40B4-BE49-F238E27FC236}">
                <a16:creationId xmlns:a16="http://schemas.microsoft.com/office/drawing/2014/main" id="{DB667490-DB81-488B-B0E9-A2D13C48B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58952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017" y="1546657"/>
            <a:ext cx="4987310" cy="31997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5000"/>
              </a:lnSpc>
            </a:pPr>
            <a:r>
              <a:rPr lang="en-US" sz="7200" kern="1200" spc="-50" baseline="0">
                <a:latin typeface="+mj-lt"/>
                <a:ea typeface="+mj-ea"/>
                <a:cs typeface="+mj-cs"/>
              </a:rPr>
              <a:t>ALL ABOUT ME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1589791" y="4177920"/>
            <a:ext cx="4512857" cy="14610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/>
              <a:t>By Jamie </a:t>
            </a:r>
            <a:r>
              <a:rPr lang="en-US" sz="3200" err="1"/>
              <a:t>Goligher</a:t>
            </a:r>
            <a:endParaRPr lang="en-US" sz="3200"/>
          </a:p>
          <a:p>
            <a:pPr algn="ctr"/>
            <a:r>
              <a:rPr lang="en-US" sz="3200"/>
              <a:t>P5/6F</a:t>
            </a:r>
          </a:p>
        </p:txBody>
      </p:sp>
      <p:pic>
        <p:nvPicPr>
          <p:cNvPr id="14" name="Graphic 44" descr="School boy with solid fill">
            <a:extLst>
              <a:ext uri="{FF2B5EF4-FFF2-40B4-BE49-F238E27FC236}">
                <a16:creationId xmlns:a16="http://schemas.microsoft.com/office/drawing/2014/main" id="{A53D02B5-11D6-4D69-96DE-EEF452D627B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230" b="6230"/>
          <a:stretch/>
        </p:blipFill>
        <p:spPr>
          <a:xfrm>
            <a:off x="6857999" y="2127896"/>
            <a:ext cx="3839571" cy="3361157"/>
          </a:xfrm>
          <a:prstGeom prst="rect">
            <a:avLst/>
          </a:prstGeom>
        </p:spPr>
      </p:pic>
      <p:pic>
        <p:nvPicPr>
          <p:cNvPr id="4" name="Graphic 4" descr="Smiling face outline with solid fill">
            <a:extLst>
              <a:ext uri="{FF2B5EF4-FFF2-40B4-BE49-F238E27FC236}">
                <a16:creationId xmlns:a16="http://schemas.microsoft.com/office/drawing/2014/main" id="{FF746B33-79BD-487A-92EF-954A7B2460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4876" y="30580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67738BA-6281-40B8-B775-410D49E7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3400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689D36-1471-4764-9180-F3F199434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8953"/>
            <a:ext cx="4089779" cy="20283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6000" kern="1200" spc="-50" baseline="0">
                <a:latin typeface="+mj-lt"/>
                <a:ea typeface="+mj-ea"/>
                <a:cs typeface="+mj-cs"/>
              </a:rPr>
              <a:t>HOW I LOOK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0382C-6AE6-43D1-A8D4-3AB82D647A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893326"/>
            <a:ext cx="4089779" cy="320267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ourier New" panose="020B0504020202020204" pitchFamily="34" charset="0"/>
              <a:buChar char="o"/>
            </a:pPr>
            <a:r>
              <a:rPr lang="en-US" sz="2800"/>
              <a:t>I am 9 years old </a:t>
            </a:r>
            <a:endParaRPr lang="en-US"/>
          </a:p>
          <a:p>
            <a:pPr>
              <a:buFont typeface="Courier New" panose="020B0504020202020204" pitchFamily="34" charset="0"/>
              <a:buChar char="o"/>
            </a:pPr>
            <a:r>
              <a:rPr lang="en-US" sz="2800"/>
              <a:t>I have brown hair</a:t>
            </a:r>
          </a:p>
          <a:p>
            <a:pPr>
              <a:buFont typeface="Courier New" panose="020B0504020202020204" pitchFamily="34" charset="0"/>
              <a:buChar char="o"/>
            </a:pPr>
            <a:r>
              <a:rPr lang="en-US" sz="2800"/>
              <a:t>I have brown eyes</a:t>
            </a:r>
          </a:p>
          <a:p>
            <a:pPr>
              <a:buFont typeface="Courier New" panose="020B0504020202020204" pitchFamily="34" charset="0"/>
              <a:buChar char="o"/>
            </a:pPr>
            <a:r>
              <a:rPr lang="en-US" sz="2800"/>
              <a:t>I am quite small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5" name="Picture 5" descr="A picture containing indoor, table, person, child&#10;&#10;Description automatically generated">
            <a:extLst>
              <a:ext uri="{FF2B5EF4-FFF2-40B4-BE49-F238E27FC236}">
                <a16:creationId xmlns:a16="http://schemas.microsoft.com/office/drawing/2014/main" id="{E1AAA570-75B2-44D4-A7BA-DCE0AF24DB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36" t="19870" r="-472" b="43841"/>
          <a:stretch/>
        </p:blipFill>
        <p:spPr>
          <a:xfrm>
            <a:off x="5334003" y="1293962"/>
            <a:ext cx="6110346" cy="48089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5BD59E-5B73-4549-A4F7-291D3EC9D347}"/>
              </a:ext>
            </a:extLst>
          </p:cNvPr>
          <p:cNvSpPr txBox="1"/>
          <p:nvPr/>
        </p:nvSpPr>
        <p:spPr>
          <a:xfrm>
            <a:off x="6809118" y="267419"/>
            <a:ext cx="30595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/>
              <a:t>This is a picture of</a:t>
            </a:r>
            <a:endParaRPr lang="en-US"/>
          </a:p>
          <a:p>
            <a:r>
              <a:rPr lang="en-GB" sz="2400"/>
              <a:t> me on a cruise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98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05460-D7AA-4568-AA5F-A2D39C0B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1362859"/>
            <a:ext cx="4334256" cy="692290"/>
          </a:xfrm>
        </p:spPr>
        <p:txBody>
          <a:bodyPr>
            <a:noAutofit/>
          </a:bodyPr>
          <a:lstStyle/>
          <a:p>
            <a:pPr algn="ctr"/>
            <a:r>
              <a:rPr lang="en-GB" sz="3600"/>
              <a:t>MY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1F15-BE98-489B-9CBD-5BCDC2D85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2537930"/>
            <a:ext cx="4334256" cy="315413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Courier New" panose="020B0504020202020204" pitchFamily="34" charset="0"/>
              <a:buChar char="o"/>
            </a:pPr>
            <a:r>
              <a:rPr lang="en-GB" sz="2000"/>
              <a:t>There are 6 people in my family</a:t>
            </a:r>
            <a:endParaRPr lang="en-US"/>
          </a:p>
          <a:p>
            <a:pPr>
              <a:buFont typeface="Courier New" panose="020B0504020202020204" pitchFamily="34" charset="0"/>
              <a:buChar char="o"/>
            </a:pPr>
            <a:r>
              <a:rPr lang="en-GB" sz="2000"/>
              <a:t>I am the the youngest of 4 children</a:t>
            </a:r>
          </a:p>
          <a:p>
            <a:pPr>
              <a:buFont typeface="Courier New" panose="020B0504020202020204" pitchFamily="34" charset="0"/>
              <a:buChar char="o"/>
            </a:pPr>
            <a:r>
              <a:rPr lang="en-GB" sz="2000"/>
              <a:t>I have 2 big sisters, called Megan and Ceire and 1 big brother called Conor</a:t>
            </a:r>
          </a:p>
          <a:p>
            <a:pPr>
              <a:buFont typeface="Courier New" panose="020B0504020202020204" pitchFamily="34" charset="0"/>
              <a:buChar char="o"/>
            </a:pPr>
            <a:r>
              <a:rPr lang="en-GB" sz="2000"/>
              <a:t>I have a black and ginger cat called Missy</a:t>
            </a:r>
          </a:p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1E34A3A-B53C-40CD-B8B5-EAC6C4917A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1362859"/>
            <a:ext cx="4334256" cy="735421"/>
          </a:xfrm>
        </p:spPr>
        <p:txBody>
          <a:bodyPr>
            <a:normAutofit/>
          </a:bodyPr>
          <a:lstStyle/>
          <a:p>
            <a:pPr algn="ctr"/>
            <a:r>
              <a:rPr lang="en-GB" sz="3600"/>
              <a:t>WHERE I LIVE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EE1055-93F1-4C66-A480-BBE8DA096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2537930"/>
            <a:ext cx="4334256" cy="244964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ourier New" panose="020B0504020202020204" pitchFamily="34" charset="0"/>
              <a:buChar char="o"/>
            </a:pPr>
            <a:r>
              <a:rPr lang="en-GB" sz="2000"/>
              <a:t>I live in a small village called Cloughmills, it is about ten miles away from my school</a:t>
            </a:r>
            <a:endParaRPr lang="en-US"/>
          </a:p>
          <a:p>
            <a:pPr>
              <a:buFont typeface="Courier New" panose="020B0504020202020204" pitchFamily="34" charset="0"/>
              <a:buChar char="o"/>
            </a:pPr>
            <a:r>
              <a:rPr lang="en-GB" sz="2000"/>
              <a:t>I like where I live but I wish I could live closer to my friends</a:t>
            </a:r>
          </a:p>
          <a:p>
            <a:endParaRPr lang="en-GB" sz="2000"/>
          </a:p>
        </p:txBody>
      </p:sp>
      <p:pic>
        <p:nvPicPr>
          <p:cNvPr id="7" name="Graphic 7" descr="Kitten outline">
            <a:extLst>
              <a:ext uri="{FF2B5EF4-FFF2-40B4-BE49-F238E27FC236}">
                <a16:creationId xmlns:a16="http://schemas.microsoft.com/office/drawing/2014/main" id="{CDC9D258-0446-4715-9F90-CEA26D65E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0874" y="5142782"/>
            <a:ext cx="1403230" cy="138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136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11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4" name="Rectangle 13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17">
            <a:extLst>
              <a:ext uri="{FF2B5EF4-FFF2-40B4-BE49-F238E27FC236}">
                <a16:creationId xmlns:a16="http://schemas.microsoft.com/office/drawing/2014/main" id="{4FCC0365-8932-4A68-AACE-DF18F71F0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1372" y="1065276"/>
            <a:ext cx="10049256" cy="47274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4A9593-99D4-4509-B5B5-CD3B8FCD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6535" y="66420"/>
            <a:ext cx="8534399" cy="11640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THINGS I LIKE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0AF84-6D89-4D40-98E8-EF98BD3CF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913" y="1226623"/>
            <a:ext cx="7829908" cy="504737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ourier New" panose="020B0504020202020204" pitchFamily="34" charset="0"/>
              <a:buChar char="o"/>
            </a:pPr>
            <a:r>
              <a:rPr lang="en-US" sz="2400"/>
              <a:t>My favourite food is sausages </a:t>
            </a:r>
            <a:endParaRPr lang="en-US"/>
          </a:p>
          <a:p>
            <a:pPr>
              <a:buFont typeface="Courier New" panose="020B0504020202020204" pitchFamily="34" charset="0"/>
              <a:buChar char="o"/>
            </a:pPr>
            <a:r>
              <a:rPr lang="en-US"/>
              <a:t>My favourite fruit is strawberries </a:t>
            </a:r>
          </a:p>
          <a:p>
            <a:pPr>
              <a:buFont typeface="Courier New" panose="020B0504020202020204" pitchFamily="34" charset="0"/>
              <a:buChar char="o"/>
            </a:pPr>
            <a:r>
              <a:rPr lang="en-US" sz="2400"/>
              <a:t>My favourite colour is</a:t>
            </a:r>
            <a:r>
              <a:rPr lang="en-US" sz="2400" b="1"/>
              <a:t> </a:t>
            </a:r>
            <a:r>
              <a:rPr lang="en-US" sz="2400" b="1">
                <a:solidFill>
                  <a:srgbClr val="FF0000"/>
                </a:solidFill>
              </a:rPr>
              <a:t>RED</a:t>
            </a:r>
          </a:p>
          <a:p>
            <a:pPr>
              <a:buFont typeface="Courier New" panose="020B0504020202020204" pitchFamily="34" charset="0"/>
              <a:buChar char="o"/>
            </a:pPr>
            <a:r>
              <a:rPr lang="en-US" sz="2400">
                <a:solidFill>
                  <a:srgbClr val="000000"/>
                </a:solidFill>
              </a:rPr>
              <a:t>I really like to play the </a:t>
            </a:r>
            <a:r>
              <a:rPr lang="en-US" sz="2400">
                <a:solidFill>
                  <a:srgbClr val="00B0F0"/>
                </a:solidFill>
              </a:rPr>
              <a:t>playstation, </a:t>
            </a:r>
            <a:r>
              <a:rPr lang="en-US" sz="2400"/>
              <a:t>my favourite game is Fortnite</a:t>
            </a:r>
          </a:p>
          <a:p>
            <a:pPr>
              <a:buFont typeface="Courier New" panose="020B0504020202020204" pitchFamily="34" charset="0"/>
              <a:buChar char="o"/>
            </a:pPr>
            <a:r>
              <a:rPr lang="en-US" sz="2400">
                <a:solidFill>
                  <a:srgbClr val="000000"/>
                </a:solidFill>
              </a:rPr>
              <a:t>I like going to the swimming pool, I can't wait until they open again.</a:t>
            </a:r>
          </a:p>
          <a:p>
            <a:pPr>
              <a:buFont typeface="Courier New" panose="020B0504020202020204" pitchFamily="34" charset="0"/>
              <a:buChar char="o"/>
            </a:pPr>
            <a:r>
              <a:rPr lang="en-US" sz="2400">
                <a:solidFill>
                  <a:srgbClr val="000000"/>
                </a:solidFill>
              </a:rPr>
              <a:t>My favourite board game is </a:t>
            </a:r>
            <a:r>
              <a:rPr lang="en-US" sz="2400" b="1">
                <a:solidFill>
                  <a:srgbClr val="FF0000"/>
                </a:solidFill>
              </a:rPr>
              <a:t>UNO extreme </a:t>
            </a:r>
            <a:r>
              <a:rPr lang="en-US" sz="2400"/>
              <a:t>and </a:t>
            </a:r>
            <a:r>
              <a:rPr lang="en-US" sz="2400">
                <a:solidFill>
                  <a:srgbClr val="000000"/>
                </a:solidFill>
              </a:rPr>
              <a:t>I</a:t>
            </a:r>
            <a:r>
              <a:rPr lang="en-US" sz="2400"/>
              <a:t> like it when my family plays it with me.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endParaRPr lang="en-US" sz="2400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37" name="Graphic 37" descr="Swimming with solid fill">
            <a:extLst>
              <a:ext uri="{FF2B5EF4-FFF2-40B4-BE49-F238E27FC236}">
                <a16:creationId xmlns:a16="http://schemas.microsoft.com/office/drawing/2014/main" id="{EEE2CF75-702F-4D1B-B919-53D604013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02461" y="3633159"/>
            <a:ext cx="1130060" cy="1130060"/>
          </a:xfrm>
          <a:prstGeom prst="rect">
            <a:avLst/>
          </a:prstGeom>
        </p:spPr>
      </p:pic>
      <p:pic>
        <p:nvPicPr>
          <p:cNvPr id="38" name="Graphic 38" descr="Strawberry outline">
            <a:extLst>
              <a:ext uri="{FF2B5EF4-FFF2-40B4-BE49-F238E27FC236}">
                <a16:creationId xmlns:a16="http://schemas.microsoft.com/office/drawing/2014/main" id="{56B9AE1D-1699-4DFA-B436-C3C4D401E4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01441" y="1534065"/>
            <a:ext cx="914400" cy="914400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1A52E624-CD4C-4374-AECF-ED97AE7088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19381" y="2459622"/>
            <a:ext cx="2355012" cy="132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30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1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5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58952"/>
            <a:ext cx="10668000" cy="5340096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773AD0-6D73-4EBE-A171-C3EA1915E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043450"/>
            <a:ext cx="5250030" cy="1345115"/>
          </a:xfrm>
        </p:spPr>
        <p:txBody>
          <a:bodyPr>
            <a:normAutofit/>
          </a:bodyPr>
          <a:lstStyle/>
          <a:p>
            <a:r>
              <a:rPr lang="en-GB">
                <a:cs typeface="Aharoni"/>
              </a:rPr>
              <a:t>A DAY IN THE LIFE...</a:t>
            </a:r>
            <a:endParaRPr lang="en-GB"/>
          </a:p>
        </p:txBody>
      </p:sp>
      <p:pic>
        <p:nvPicPr>
          <p:cNvPr id="4" name="Picture 4" descr="A picture containing outdoor, tree, sky, person&#10;&#10;Description automatically generated">
            <a:extLst>
              <a:ext uri="{FF2B5EF4-FFF2-40B4-BE49-F238E27FC236}">
                <a16:creationId xmlns:a16="http://schemas.microsoft.com/office/drawing/2014/main" id="{515435C8-DBCB-4AAA-9294-5925E44860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11" r="32623" b="2"/>
          <a:stretch/>
        </p:blipFill>
        <p:spPr>
          <a:xfrm rot="5400000">
            <a:off x="1372436" y="148515"/>
            <a:ext cx="2670048" cy="3890922"/>
          </a:xfrm>
          <a:prstGeom prst="rect">
            <a:avLst/>
          </a:prstGeom>
        </p:spPr>
      </p:pic>
      <p:pic>
        <p:nvPicPr>
          <p:cNvPr id="6" name="Picture 6" descr="A picture containing text, posing, box&#10;&#10;Description automatically generated">
            <a:extLst>
              <a:ext uri="{FF2B5EF4-FFF2-40B4-BE49-F238E27FC236}">
                <a16:creationId xmlns:a16="http://schemas.microsoft.com/office/drawing/2014/main" id="{0C9F74C4-963F-43FC-891E-3B2756F276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24" b="1"/>
          <a:stretch/>
        </p:blipFill>
        <p:spPr>
          <a:xfrm>
            <a:off x="762000" y="3429000"/>
            <a:ext cx="1962049" cy="2655671"/>
          </a:xfrm>
          <a:prstGeom prst="rect">
            <a:avLst/>
          </a:prstGeom>
        </p:spPr>
      </p:pic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C48D5200-01C8-4044-B3C3-966DEED2B6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501" r="11637" b="1"/>
          <a:stretch/>
        </p:blipFill>
        <p:spPr>
          <a:xfrm>
            <a:off x="2721839" y="3443375"/>
            <a:ext cx="1931084" cy="26556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BA5DE-01FA-4D27-BCE5-476380AAD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1834411"/>
            <a:ext cx="5250030" cy="321462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5000"/>
              </a:lnSpc>
              <a:buFont typeface="Courier New" panose="020B0504020202020204" pitchFamily="34" charset="0"/>
              <a:buChar char="o"/>
            </a:pPr>
            <a:r>
              <a:rPr lang="en-GB" sz="2000"/>
              <a:t>Usually I get up and my mum drives me to school, but we do home school now. My mum or sisters  help me, but I would rather be in school. </a:t>
            </a:r>
          </a:p>
          <a:p>
            <a:pPr>
              <a:lnSpc>
                <a:spcPct val="95000"/>
              </a:lnSpc>
              <a:buFont typeface="Courier New" panose="020B0504020202020204" pitchFamily="34" charset="0"/>
              <a:buChar char="o"/>
            </a:pPr>
            <a:r>
              <a:rPr lang="en-GB" sz="2000"/>
              <a:t>My mum tries to make me read sometimes, my favourite thing to read is the FGTV Journal but I would rather play the </a:t>
            </a:r>
            <a:r>
              <a:rPr lang="en-GB" sz="2000" b="1"/>
              <a:t>PlayStation</a:t>
            </a:r>
            <a:r>
              <a:rPr lang="en-GB" sz="2000"/>
              <a:t> so I can talk to my friends.</a:t>
            </a:r>
          </a:p>
          <a:p>
            <a:pPr>
              <a:lnSpc>
                <a:spcPct val="95000"/>
              </a:lnSpc>
              <a:buFont typeface="Courier New" panose="020B0504020202020204" pitchFamily="34" charset="0"/>
              <a:buChar char="o"/>
            </a:pPr>
            <a:r>
              <a:rPr lang="en-GB" sz="2000"/>
              <a:t>There are bird feeders in my back garden, and it is my job to make sure they are filled. </a:t>
            </a:r>
          </a:p>
          <a:p>
            <a:pPr>
              <a:lnSpc>
                <a:spcPct val="95000"/>
              </a:lnSpc>
              <a:buFont typeface="Courier New" panose="020B0504020202020204" pitchFamily="34" charset="0"/>
              <a:buChar char="o"/>
            </a:pPr>
            <a:endParaRPr lang="en-GB" sz="1600"/>
          </a:p>
          <a:p>
            <a:pPr>
              <a:lnSpc>
                <a:spcPct val="95000"/>
              </a:lnSpc>
              <a:buFont typeface="Courier New" panose="020B0504020202020204" pitchFamily="34" charset="0"/>
              <a:buChar char="o"/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98461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D5554-C187-471C-86AA-FDFB34307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014697"/>
            <a:ext cx="9144000" cy="1847375"/>
          </a:xfrm>
        </p:spPr>
        <p:txBody>
          <a:bodyPr>
            <a:noAutofit/>
          </a:bodyPr>
          <a:lstStyle/>
          <a:p>
            <a:pPr algn="ctr"/>
            <a:r>
              <a:rPr lang="en-GB" sz="6600">
                <a:cs typeface="Aharoni"/>
              </a:rPr>
              <a:t>THIS IS THE END OF THE SLIDESHOW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C4DF-25AD-4D91-AA55-E09D1C692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32" y="3489384"/>
            <a:ext cx="10984301" cy="289721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8000"/>
              <a:t>I  hope you enjoyed it! </a:t>
            </a:r>
            <a:endParaRPr lang="en-US" sz="8000"/>
          </a:p>
        </p:txBody>
      </p:sp>
      <p:pic>
        <p:nvPicPr>
          <p:cNvPr id="4" name="Graphic 4" descr="Smiling face outline with solid fill">
            <a:extLst>
              <a:ext uri="{FF2B5EF4-FFF2-40B4-BE49-F238E27FC236}">
                <a16:creationId xmlns:a16="http://schemas.microsoft.com/office/drawing/2014/main" id="{C750A221-D666-48DF-B1F8-ECFBE15880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3668" y="4610820"/>
            <a:ext cx="2625305" cy="217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62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2A96A1B589364DBE5E9E0C53C34C69" ma:contentTypeVersion="11" ma:contentTypeDescription="Create a new document." ma:contentTypeScope="" ma:versionID="a67cc19fd2a3b2b6583aa12c65ccfbe5">
  <xsd:schema xmlns:xsd="http://www.w3.org/2001/XMLSchema" xmlns:xs="http://www.w3.org/2001/XMLSchema" xmlns:p="http://schemas.microsoft.com/office/2006/metadata/properties" xmlns:ns2="e268b218-25ba-4b2f-bcb1-da6c2a26a641" targetNamespace="http://schemas.microsoft.com/office/2006/metadata/properties" ma:root="true" ma:fieldsID="219b50e263c4f30c3b5fcbf84a72078a" ns2:_="">
    <xsd:import namespace="e268b218-25ba-4b2f-bcb1-da6c2a26a64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8b218-25ba-4b2f-bcb1-da6c2a26a641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e268b218-25ba-4b2f-bcb1-da6c2a26a641" xsi:nil="true"/>
  </documentManagement>
</p:properties>
</file>

<file path=customXml/itemProps1.xml><?xml version="1.0" encoding="utf-8"?>
<ds:datastoreItem xmlns:ds="http://schemas.openxmlformats.org/officeDocument/2006/customXml" ds:itemID="{3A9E14ED-0122-4666-81EC-C42CC7965A2C}"/>
</file>

<file path=customXml/itemProps2.xml><?xml version="1.0" encoding="utf-8"?>
<ds:datastoreItem xmlns:ds="http://schemas.openxmlformats.org/officeDocument/2006/customXml" ds:itemID="{563FA775-6D7F-4943-BC3B-A3589B43E0A4}"/>
</file>

<file path=customXml/itemProps3.xml><?xml version="1.0" encoding="utf-8"?>
<ds:datastoreItem xmlns:ds="http://schemas.openxmlformats.org/officeDocument/2006/customXml" ds:itemID="{D2D53F7F-D12B-419F-81C7-32952986971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PrismaticVTI</vt:lpstr>
      <vt:lpstr>ALL ABOUT ME </vt:lpstr>
      <vt:lpstr>HOW I LOOK</vt:lpstr>
      <vt:lpstr>PowerPoint Presentation</vt:lpstr>
      <vt:lpstr>THINGS I LIKE</vt:lpstr>
      <vt:lpstr>A DAY IN THE LIFE...</vt:lpstr>
      <vt:lpstr>THIS IS THE END OF THE SLIDESHOW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2021-02-11T12:37:33Z</dcterms:created>
  <dcterms:modified xsi:type="dcterms:W3CDTF">2021-02-15T11:21:05Z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0x010100852A96A1B589364DBE5E9E0C53C34C69</vt:lpwstr>
  </property>
  <property fmtid="{D5CDD505-2E9C-101B-9397-08002B2CF9AE}" pid="3" name="Order">
    <vt:r8>700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