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EFE9F-E990-4E86-9ECD-D5B699B8EC90}" v="34" dt="2021-02-23T20:26:0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97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hunter" userId="d74911da8bf731e4" providerId="LiveId" clId="{4DDEFE9F-E990-4E86-9ECD-D5B699B8EC90}"/>
    <pc:docChg chg="custSel delSld modSld">
      <pc:chgData name="stuart hunter" userId="d74911da8bf731e4" providerId="LiveId" clId="{4DDEFE9F-E990-4E86-9ECD-D5B699B8EC90}" dt="2021-02-10T10:01:33.592" v="512"/>
      <pc:docMkLst>
        <pc:docMk/>
      </pc:docMkLst>
      <pc:sldChg chg="modSp mod modTransition">
        <pc:chgData name="stuart hunter" userId="d74911da8bf731e4" providerId="LiveId" clId="{4DDEFE9F-E990-4E86-9ECD-D5B699B8EC90}" dt="2021-02-10T10:01:25.951" v="511"/>
        <pc:sldMkLst>
          <pc:docMk/>
          <pc:sldMk cId="2181372004" sldId="256"/>
        </pc:sldMkLst>
        <pc:spChg chg="mod">
          <ac:chgData name="stuart hunter" userId="d74911da8bf731e4" providerId="LiveId" clId="{4DDEFE9F-E990-4E86-9ECD-D5B699B8EC90}" dt="2021-02-10T07:33:00.367" v="16" actId="20577"/>
          <ac:spMkLst>
            <pc:docMk/>
            <pc:sldMk cId="2181372004" sldId="256"/>
            <ac:spMk id="2" creationId="{FA2970CD-AF7D-4D32-BB99-DA653343A1BC}"/>
          </ac:spMkLst>
        </pc:spChg>
      </pc:sldChg>
      <pc:sldChg chg="modSp mod modTransition">
        <pc:chgData name="stuart hunter" userId="d74911da8bf731e4" providerId="LiveId" clId="{4DDEFE9F-E990-4E86-9ECD-D5B699B8EC90}" dt="2021-02-10T10:01:33.592" v="512"/>
        <pc:sldMkLst>
          <pc:docMk/>
          <pc:sldMk cId="29465545" sldId="257"/>
        </pc:sldMkLst>
        <pc:spChg chg="mod">
          <ac:chgData name="stuart hunter" userId="d74911da8bf731e4" providerId="LiveId" clId="{4DDEFE9F-E990-4E86-9ECD-D5B699B8EC90}" dt="2021-02-10T07:33:10.318" v="35" actId="20577"/>
          <ac:spMkLst>
            <pc:docMk/>
            <pc:sldMk cId="29465545" sldId="257"/>
            <ac:spMk id="2" creationId="{02AB9C97-0D2B-4E63-A842-05E542D7AEA4}"/>
          </ac:spMkLst>
        </pc:spChg>
      </pc:sldChg>
      <pc:sldChg chg="addSp delSp modSp mod setBg">
        <pc:chgData name="stuart hunter" userId="d74911da8bf731e4" providerId="LiveId" clId="{4DDEFE9F-E990-4E86-9ECD-D5B699B8EC90}" dt="2021-02-10T09:59:29.960" v="510" actId="20577"/>
        <pc:sldMkLst>
          <pc:docMk/>
          <pc:sldMk cId="934208467" sldId="258"/>
        </pc:sldMkLst>
        <pc:spChg chg="del mod">
          <ac:chgData name="stuart hunter" userId="d74911da8bf731e4" providerId="LiveId" clId="{4DDEFE9F-E990-4E86-9ECD-D5B699B8EC90}" dt="2021-02-10T09:57:42.012" v="210" actId="478"/>
          <ac:spMkLst>
            <pc:docMk/>
            <pc:sldMk cId="934208467" sldId="258"/>
            <ac:spMk id="2" creationId="{584B0FB0-E94E-4A98-BDC3-7C8142148335}"/>
          </ac:spMkLst>
        </pc:spChg>
        <pc:spChg chg="del">
          <ac:chgData name="stuart hunter" userId="d74911da8bf731e4" providerId="LiveId" clId="{4DDEFE9F-E990-4E86-9ECD-D5B699B8EC90}" dt="2021-02-10T09:56:24.617" v="118" actId="931"/>
          <ac:spMkLst>
            <pc:docMk/>
            <pc:sldMk cId="934208467" sldId="258"/>
            <ac:spMk id="3" creationId="{F1B115C0-7165-45FF-BF29-B8DE28EFA5E4}"/>
          </ac:spMkLst>
        </pc:spChg>
        <pc:spChg chg="add del mod">
          <ac:chgData name="stuart hunter" userId="d74911da8bf731e4" providerId="LiveId" clId="{4DDEFE9F-E990-4E86-9ECD-D5B699B8EC90}" dt="2021-02-10T09:57:46.307" v="211" actId="478"/>
          <ac:spMkLst>
            <pc:docMk/>
            <pc:sldMk cId="934208467" sldId="258"/>
            <ac:spMk id="7" creationId="{008BB2FC-94BA-4B30-9500-A5ADF527F604}"/>
          </ac:spMkLst>
        </pc:spChg>
        <pc:spChg chg="add mod">
          <ac:chgData name="stuart hunter" userId="d74911da8bf731e4" providerId="LiveId" clId="{4DDEFE9F-E990-4E86-9ECD-D5B699B8EC90}" dt="2021-02-10T09:57:58.551" v="213"/>
          <ac:spMkLst>
            <pc:docMk/>
            <pc:sldMk cId="934208467" sldId="258"/>
            <ac:spMk id="8" creationId="{B42991CA-7DA6-4CC2-85E5-44D7B49286D9}"/>
          </ac:spMkLst>
        </pc:spChg>
        <pc:spChg chg="add mod">
          <ac:chgData name="stuart hunter" userId="d74911da8bf731e4" providerId="LiveId" clId="{4DDEFE9F-E990-4E86-9ECD-D5B699B8EC90}" dt="2021-02-10T09:59:29.960" v="510" actId="20577"/>
          <ac:spMkLst>
            <pc:docMk/>
            <pc:sldMk cId="934208467" sldId="258"/>
            <ac:spMk id="9" creationId="{C088E698-27C8-4656-9B67-656C6054D38A}"/>
          </ac:spMkLst>
        </pc:spChg>
        <pc:spChg chg="add">
          <ac:chgData name="stuart hunter" userId="d74911da8bf731e4" providerId="LiveId" clId="{4DDEFE9F-E990-4E86-9ECD-D5B699B8EC90}" dt="2021-02-10T09:56:31.150" v="123" actId="26606"/>
          <ac:spMkLst>
            <pc:docMk/>
            <pc:sldMk cId="934208467" sldId="258"/>
            <ac:spMk id="10" creationId="{0BC9EFE1-D8CB-4668-9980-DB108327A794}"/>
          </ac:spMkLst>
        </pc:spChg>
        <pc:spChg chg="add">
          <ac:chgData name="stuart hunter" userId="d74911da8bf731e4" providerId="LiveId" clId="{4DDEFE9F-E990-4E86-9ECD-D5B699B8EC90}" dt="2021-02-10T09:56:31.150" v="123" actId="26606"/>
          <ac:spMkLst>
            <pc:docMk/>
            <pc:sldMk cId="934208467" sldId="258"/>
            <ac:spMk id="14" creationId="{77DA6D33-2D62-458C-BF5D-DBF612FD557E}"/>
          </ac:spMkLst>
        </pc:spChg>
        <pc:picChg chg="add mod">
          <ac:chgData name="stuart hunter" userId="d74911da8bf731e4" providerId="LiveId" clId="{4DDEFE9F-E990-4E86-9ECD-D5B699B8EC90}" dt="2021-02-10T09:56:31.150" v="123" actId="26606"/>
          <ac:picMkLst>
            <pc:docMk/>
            <pc:sldMk cId="934208467" sldId="258"/>
            <ac:picMk id="5" creationId="{D1893B77-F1C9-48AB-B2EA-29CB63A5DC56}"/>
          </ac:picMkLst>
        </pc:picChg>
        <pc:picChg chg="add">
          <ac:chgData name="stuart hunter" userId="d74911da8bf731e4" providerId="LiveId" clId="{4DDEFE9F-E990-4E86-9ECD-D5B699B8EC90}" dt="2021-02-10T09:56:31.150" v="123" actId="26606"/>
          <ac:picMkLst>
            <pc:docMk/>
            <pc:sldMk cId="934208467" sldId="258"/>
            <ac:picMk id="12" creationId="{7CBAE1BD-B8E4-4029-8AA2-C77E4FED9864}"/>
          </ac:picMkLst>
        </pc:picChg>
      </pc:sldChg>
      <pc:sldChg chg="modSp del mod">
        <pc:chgData name="stuart hunter" userId="d74911da8bf731e4" providerId="LiveId" clId="{4DDEFE9F-E990-4E86-9ECD-D5B699B8EC90}" dt="2021-02-10T07:34:36.153" v="114" actId="2696"/>
        <pc:sldMkLst>
          <pc:docMk/>
          <pc:sldMk cId="3372139052" sldId="260"/>
        </pc:sldMkLst>
        <pc:spChg chg="mod">
          <ac:chgData name="stuart hunter" userId="d74911da8bf731e4" providerId="LiveId" clId="{4DDEFE9F-E990-4E86-9ECD-D5B699B8EC90}" dt="2021-02-10T07:33:56.106" v="113" actId="20577"/>
          <ac:spMkLst>
            <pc:docMk/>
            <pc:sldMk cId="3372139052" sldId="260"/>
            <ac:spMk id="2" creationId="{6CE73524-DFF1-480B-B9FD-9ABE32641564}"/>
          </ac:spMkLst>
        </pc:spChg>
      </pc:sldChg>
      <pc:sldChg chg="del">
        <pc:chgData name="stuart hunter" userId="d74911da8bf731e4" providerId="LiveId" clId="{4DDEFE9F-E990-4E86-9ECD-D5B699B8EC90}" dt="2021-02-10T07:34:37.603" v="115" actId="47"/>
        <pc:sldMkLst>
          <pc:docMk/>
          <pc:sldMk cId="1627602217" sldId="261"/>
        </pc:sldMkLst>
      </pc:sldChg>
      <pc:sldChg chg="del">
        <pc:chgData name="stuart hunter" userId="d74911da8bf731e4" providerId="LiveId" clId="{4DDEFE9F-E990-4E86-9ECD-D5B699B8EC90}" dt="2021-02-10T07:34:38.175" v="116" actId="47"/>
        <pc:sldMkLst>
          <pc:docMk/>
          <pc:sldMk cId="995190745" sldId="262"/>
        </pc:sldMkLst>
      </pc:sldChg>
      <pc:sldChg chg="del">
        <pc:chgData name="stuart hunter" userId="d74911da8bf731e4" providerId="LiveId" clId="{4DDEFE9F-E990-4E86-9ECD-D5B699B8EC90}" dt="2021-02-10T07:34:38.742" v="117" actId="47"/>
        <pc:sldMkLst>
          <pc:docMk/>
          <pc:sldMk cId="394143949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A72C-F1E7-49CD-AAC9-F19341D1B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3FE52-4708-4EF6-89B0-61432DE39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041C-9B20-48BE-ADC5-06D34252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57D65-784A-491F-A04D-758A6A94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0A60-0181-4294-8E2E-2CDE9AF6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4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5DE3-8F87-4A70-829D-227ADDF7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D8756-9097-4517-9C3C-49C9941AF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BC35B-A7A9-4064-BCE5-8CBACCDC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186F-9E61-4BD4-9274-9FA3B0ED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41D6-10B9-40EB-962E-B1850DC3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4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66DFE-4C8B-42F8-9754-273C97614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A7825-38DC-43E3-BEF0-4234045A0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EAAB8-FF6B-4731-AB68-464694A0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289C1-B210-47E8-B9DE-BFF91A2C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64E3A-D833-4B20-A114-33E5A7F0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0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2EBC-3344-4E7C-843B-1091BE38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781A-E8C5-4A7D-9245-5FBC3AD24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EB355-B78A-498C-9602-29E77E55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ACAA8-4094-46D0-A90B-E134336F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3B7A-3DF2-44C4-8033-4A06E399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B62B-338E-416F-82AF-E94A29F2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911F-C58D-45CE-B1D1-0ADE0C9A0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E98F-3C41-4992-84D3-B4ABF22C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B85CD-06C9-4340-9FBF-9516B63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672A-E6E1-4A44-B14E-5A2D66DC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2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4D54-814E-40F8-8764-9D16AF32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BA2A-CEB1-427A-B4A2-6BE66E83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E4BE9-B973-4016-B3FA-E68C6F58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8D4D9-1143-4F56-A0E8-50556D13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84E9-C035-4550-93A3-AA98D9E9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55AC4-7494-4390-93C7-78906E4E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0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3E14-359C-4CE9-A6FE-E44FE4FE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3064A-D6B3-4BAC-9FA3-45B8BA07A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E8E8B-E799-41AA-8836-068F78F28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72A0B-C0C6-48E4-94FA-C0085F99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8819A-B4E4-444E-85E5-8621989DF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9EB06-92FB-4B8C-B666-D8DD386D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54B17-743E-473A-95FF-8B07933E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6316D-C1B7-45D0-BC41-CC9BFDCA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9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3866-E9E3-48C5-A2C6-CB8AEDB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C3214-A660-45E8-888A-2773A96C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8650B-0512-46D9-A0A0-DBBB18BB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DA9DB-35F0-4644-B3DE-2874B241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7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31022-E1BC-4BE6-BF05-004B6E61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B4C47-82CB-472F-B0F3-D0AF0276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FDCE-DEAC-4D73-8A3B-6091A9CC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CE0B-C1EA-47EC-BE4E-DD4515E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2C7A-0C99-4315-B589-A03E05DF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AF723-D5C3-4F92-80C0-C4DDF6B0D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81AD7-1DD8-4C97-8764-FCD22C87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AC588-9CB2-4865-90B1-31E31603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6EFAF-23A9-4394-9A85-F44100CC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9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F9E4-5CF3-4E75-BB4E-A631BBAA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5D2F1-D2A4-460B-BBFA-29A12F34E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CAEA7-3693-4C0D-B48A-86A26987E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DC416-E398-42D2-B191-B672C50D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D26E-D5BE-436A-8145-D7B63300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8336F-A878-4A2F-BA2D-BD412E23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0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6E90C-A19A-4395-9DFF-F565C12D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94B94-93C7-487F-AC44-4B565F52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1024-3074-4A90-8B5F-A18C5724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310E-912F-4092-81CC-5B3B460EEA3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D0BB-97A2-4095-9DC5-C78180076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B39D-D8F1-416F-B399-4F350E32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A2EE-B270-49BD-BE15-E30A7F138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8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7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970CD-AF7D-4D32-BB99-DA653343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Jake McGall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FC877-791B-42EC-B38C-6232DBFB0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P5/6F Mrs Fulton</a:t>
            </a:r>
          </a:p>
        </p:txBody>
      </p:sp>
    </p:spTree>
    <p:extLst>
      <p:ext uri="{BB962C8B-B14F-4D97-AF65-F5344CB8AC3E}">
        <p14:creationId xmlns:p14="http://schemas.microsoft.com/office/powerpoint/2010/main" val="218137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D1893B77-F1C9-48AB-B2EA-29CB63A5D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69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6" name="Picture 2" descr="Clipart bicycle bike bmx, Clipart bicycle bike bmx Transparent FREE for  download on WebStockReview 2021">
            <a:extLst>
              <a:ext uri="{FF2B5EF4-FFF2-40B4-BE49-F238E27FC236}">
                <a16:creationId xmlns:a16="http://schemas.microsoft.com/office/drawing/2014/main" id="{6C9DDE7C-2134-4BC2-BDEF-128739B4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42" y="4480499"/>
            <a:ext cx="1765082" cy="23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Golden Retriever Silhouette Clip Art, Download Free Clip Art, Free Clip  Art on Clipart Library">
            <a:extLst>
              <a:ext uri="{FF2B5EF4-FFF2-40B4-BE49-F238E27FC236}">
                <a16:creationId xmlns:a16="http://schemas.microsoft.com/office/drawing/2014/main" id="{968CE185-316E-4BBB-881F-3193751D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8966" y="5269523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8E698-27C8-4656-9B67-656C6054D38A}"/>
              </a:ext>
            </a:extLst>
          </p:cNvPr>
          <p:cNvSpPr txBox="1"/>
          <p:nvPr/>
        </p:nvSpPr>
        <p:spPr>
          <a:xfrm>
            <a:off x="6353727" y="1694401"/>
            <a:ext cx="54367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am 9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like to read my favourite book George’s marvellous medicine.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love riding my bike and doing stunts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love playing my switch with all my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cannot wait until summer go to my nanny&amp;pappa’s caravan in Donegal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have x2 younger brother’s &amp; x2 younger sisters. I love them very much.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have a large golden retriever dog named Hank. I enjoy taking him on muddy walks and watching him roll in puddles…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A4F2A0-3B2D-4EE3-9B91-B1F97272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015" y="368839"/>
            <a:ext cx="5864468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/>
              <a:t>All about me </a:t>
            </a:r>
            <a:r>
              <a:rPr lang="en-US" sz="3200" b="1">
                <a:solidFill>
                  <a:srgbClr val="000000"/>
                </a:solidFill>
              </a:rPr>
              <a:t>and I like to do to express myself!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342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sky, outdoor, person&#10;&#10;Description automatically generated">
            <a:extLst>
              <a:ext uri="{FF2B5EF4-FFF2-40B4-BE49-F238E27FC236}">
                <a16:creationId xmlns:a16="http://schemas.microsoft.com/office/drawing/2014/main" id="{AA2FA339-0636-4CBB-AC45-692EA58BD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5" b="5"/>
          <a:stretch/>
        </p:blipFill>
        <p:spPr>
          <a:xfrm>
            <a:off x="8007860" y="-9475"/>
            <a:ext cx="4184139" cy="4247004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75FE28-7D2C-4ABC-8B36-B669C66C6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0" b="3"/>
          <a:stretch/>
        </p:blipFill>
        <p:spPr>
          <a:xfrm rot="5400000">
            <a:off x="4209126" y="294074"/>
            <a:ext cx="4215670" cy="3381796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 descr="A picture containing baby, indoor, bed, person&#10;&#10;Description automatically generated">
            <a:extLst>
              <a:ext uri="{FF2B5EF4-FFF2-40B4-BE49-F238E27FC236}">
                <a16:creationId xmlns:a16="http://schemas.microsoft.com/office/drawing/2014/main" id="{0FB70C49-48B7-4B45-9246-F6D90344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5" b="20784"/>
          <a:stretch/>
        </p:blipFill>
        <p:spPr>
          <a:xfrm>
            <a:off x="0" y="1327615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EC618-3DCE-41B3-B83A-16E0EC1B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767" y="5059192"/>
            <a:ext cx="6201111" cy="1160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200" i="1" kern="1200" dirty="0">
                <a:solidFill>
                  <a:srgbClr val="000000"/>
                </a:solidFill>
                <a:latin typeface="Arial Black" panose="020B0A04020102020204" pitchFamily="34" charset="0"/>
              </a:rPr>
              <a:t>Here is some photos of me spending time with my brothers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CD387-8463-4D4B-A6D4-EA485D3A6B28}"/>
              </a:ext>
            </a:extLst>
          </p:cNvPr>
          <p:cNvSpPr txBox="1"/>
          <p:nvPr/>
        </p:nvSpPr>
        <p:spPr>
          <a:xfrm>
            <a:off x="132080" y="4132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 &amp; Louis just chilling on the bed.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B2806-4215-42E6-A594-FA4A45C4B85C}"/>
              </a:ext>
            </a:extLst>
          </p:cNvPr>
          <p:cNvSpPr txBox="1"/>
          <p:nvPr/>
        </p:nvSpPr>
        <p:spPr>
          <a:xfrm>
            <a:off x="4759923" y="3244334"/>
            <a:ext cx="387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 &amp; Henry going for a walk in the forest.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D5243-D0BA-4B27-9F8C-E93BFBA4F594}"/>
              </a:ext>
            </a:extLst>
          </p:cNvPr>
          <p:cNvSpPr txBox="1"/>
          <p:nvPr/>
        </p:nvSpPr>
        <p:spPr>
          <a:xfrm>
            <a:off x="8291322" y="3991224"/>
            <a:ext cx="387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Me &amp; Henry going for a chilly walk around a dam.</a:t>
            </a:r>
          </a:p>
        </p:txBody>
      </p:sp>
    </p:spTree>
    <p:extLst>
      <p:ext uri="{BB962C8B-B14F-4D97-AF65-F5344CB8AC3E}">
        <p14:creationId xmlns:p14="http://schemas.microsoft.com/office/powerpoint/2010/main" val="26925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A96A1B589364DBE5E9E0C53C34C69" ma:contentTypeVersion="11" ma:contentTypeDescription="Create a new document." ma:contentTypeScope="" ma:versionID="a67cc19fd2a3b2b6583aa12c65ccfbe5">
  <xsd:schema xmlns:xsd="http://www.w3.org/2001/XMLSchema" xmlns:xs="http://www.w3.org/2001/XMLSchema" xmlns:p="http://schemas.microsoft.com/office/2006/metadata/properties" xmlns:ns2="e268b218-25ba-4b2f-bcb1-da6c2a26a641" targetNamespace="http://schemas.microsoft.com/office/2006/metadata/properties" ma:root="true" ma:fieldsID="219b50e263c4f30c3b5fcbf84a72078a" ns2:_="">
    <xsd:import namespace="e268b218-25ba-4b2f-bcb1-da6c2a26a64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8b218-25ba-4b2f-bcb1-da6c2a26a6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268b218-25ba-4b2f-bcb1-da6c2a26a641" xsi:nil="true"/>
  </documentManagement>
</p:properties>
</file>

<file path=customXml/itemProps1.xml><?xml version="1.0" encoding="utf-8"?>
<ds:datastoreItem xmlns:ds="http://schemas.openxmlformats.org/officeDocument/2006/customXml" ds:itemID="{0F1C1384-78BA-415B-BA55-0A36655BE251}"/>
</file>

<file path=customXml/itemProps2.xml><?xml version="1.0" encoding="utf-8"?>
<ds:datastoreItem xmlns:ds="http://schemas.openxmlformats.org/officeDocument/2006/customXml" ds:itemID="{D08EC07C-C665-4A4B-BC68-3A006DD50240}"/>
</file>

<file path=customXml/itemProps3.xml><?xml version="1.0" encoding="utf-8"?>
<ds:datastoreItem xmlns:ds="http://schemas.openxmlformats.org/officeDocument/2006/customXml" ds:itemID="{9B996296-0D1F-42DA-8A95-88324CF405DC}"/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147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Jake McGall</vt:lpstr>
      <vt:lpstr>All about me and I like to do to express myself!</vt:lpstr>
      <vt:lpstr>Here is some photos of me spending time with my brothers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hunter</dc:creator>
  <cp:lastModifiedBy>Stuart Hunter</cp:lastModifiedBy>
  <cp:revision>1</cp:revision>
  <dcterms:created xsi:type="dcterms:W3CDTF">2021-02-08T08:02:16Z</dcterms:created>
  <dcterms:modified xsi:type="dcterms:W3CDTF">2021-02-23T20:26:09Z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0x010100852A96A1B589364DBE5E9E0C53C34C69</vt:lpwstr>
  </property>
</Properties>
</file>