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9" r:id="rId3"/>
    <p:sldId id="269" r:id="rId4"/>
    <p:sldId id="263" r:id="rId5"/>
    <p:sldId id="264" r:id="rId6"/>
    <p:sldId id="265" r:id="rId7"/>
    <p:sldId id="266" r:id="rId8"/>
    <p:sldId id="261" r:id="rId9"/>
    <p:sldId id="26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04F933-5595-4B12-82BB-0E6691737DEA}" v="57" dt="2021-02-11T21:53:07.8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82D3-A163-492B-8521-D4820E1AA07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86000-CC67-4569-9965-EAA670AD40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189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82D3-A163-492B-8521-D4820E1AA07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86000-CC67-4569-9965-EAA670AD40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458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82D3-A163-492B-8521-D4820E1AA07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86000-CC67-4569-9965-EAA670AD40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306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82D3-A163-492B-8521-D4820E1AA07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86000-CC67-4569-9965-EAA670AD406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7022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82D3-A163-492B-8521-D4820E1AA07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86000-CC67-4569-9965-EAA670AD40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01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82D3-A163-492B-8521-D4820E1AA07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86000-CC67-4569-9965-EAA670AD40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846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82D3-A163-492B-8521-D4820E1AA07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86000-CC67-4569-9965-EAA670AD40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413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82D3-A163-492B-8521-D4820E1AA07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86000-CC67-4569-9965-EAA670AD40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82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82D3-A163-492B-8521-D4820E1AA07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86000-CC67-4569-9965-EAA670AD40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66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82D3-A163-492B-8521-D4820E1AA07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86000-CC67-4569-9965-EAA670AD40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73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82D3-A163-492B-8521-D4820E1AA07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86000-CC67-4569-9965-EAA670AD40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458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82D3-A163-492B-8521-D4820E1AA07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86000-CC67-4569-9965-EAA670AD40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666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82D3-A163-492B-8521-D4820E1AA07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86000-CC67-4569-9965-EAA670AD40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947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82D3-A163-492B-8521-D4820E1AA07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86000-CC67-4569-9965-EAA670AD40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304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82D3-A163-492B-8521-D4820E1AA07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86000-CC67-4569-9965-EAA670AD40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83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82D3-A163-492B-8521-D4820E1AA07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86000-CC67-4569-9965-EAA670AD40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309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82D3-A163-492B-8521-D4820E1AA07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86000-CC67-4569-9965-EAA670AD40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522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3A682D3-A163-492B-8521-D4820E1AA07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3F86000-CC67-4569-9965-EAA670AD40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0826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cid:37821534-0b01-46bd-8577-a3685219200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shirt&#10;&#10;Description automatically generated">
            <a:extLst>
              <a:ext uri="{FF2B5EF4-FFF2-40B4-BE49-F238E27FC236}">
                <a16:creationId xmlns:a16="http://schemas.microsoft.com/office/drawing/2014/main" id="{D37A963E-86B5-4B5A-BC71-2D0C017BBF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" r="344"/>
          <a:stretch/>
        </p:blipFill>
        <p:spPr>
          <a:xfrm>
            <a:off x="0" y="10"/>
            <a:ext cx="6094410" cy="6857990"/>
          </a:xfrm>
          <a:prstGeom prst="rect">
            <a:avLst/>
          </a:prstGeom>
          <a:effectLst/>
        </p:spPr>
      </p:pic>
      <p:pic>
        <p:nvPicPr>
          <p:cNvPr id="7" name="Picture 6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FCA8E769-EB84-4060-8FFA-BC4FA5C86C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r="19721"/>
          <a:stretch/>
        </p:blipFill>
        <p:spPr>
          <a:xfrm>
            <a:off x="6094411" y="10"/>
            <a:ext cx="6097588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320F56-1BBA-4107-820E-0F4E2ECDB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r>
              <a:rPr lang="en-GB" sz="8800" b="1" dirty="0">
                <a:latin typeface="Bradley Hand ITC" panose="03070402050302030203" pitchFamily="66" charset="0"/>
                <a:cs typeface="Arial" panose="020B0604020202020204" pitchFamily="34" charset="0"/>
              </a:rPr>
              <a:t>ALL ABOUT 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053EA-7D7D-4D2B-9C68-B447B546E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351338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Ella Sara Conly P5/6F</a:t>
            </a:r>
          </a:p>
        </p:txBody>
      </p:sp>
    </p:spTree>
    <p:extLst>
      <p:ext uri="{BB962C8B-B14F-4D97-AF65-F5344CB8AC3E}">
        <p14:creationId xmlns:p14="http://schemas.microsoft.com/office/powerpoint/2010/main" val="129003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7821534-0b01-46bd-8577-a36852192005" descr="Image">
            <a:extLst>
              <a:ext uri="{FF2B5EF4-FFF2-40B4-BE49-F238E27FC236}">
                <a16:creationId xmlns:a16="http://schemas.microsoft.com/office/drawing/2014/main" id="{6400BC3B-0833-4BB0-8638-EC327D39C4B3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" r="1" b="29322"/>
          <a:stretch>
            <a:fillRect/>
          </a:stretch>
        </p:blipFill>
        <p:spPr bwMode="auto">
          <a:xfrm>
            <a:off x="7552944" y="10"/>
            <a:ext cx="4639056" cy="6857990"/>
          </a:xfrm>
          <a:prstGeom prst="rect">
            <a:avLst/>
          </a:prstGeom>
          <a:noFill/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E60398-905F-436C-AB6F-00D742F62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02623-3E78-4F8E-91A6-6C157AB3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dirty="0">
                <a:latin typeface="Bradley Hand ITC" panose="03070402050302030203" pitchFamily="66" charset="0"/>
              </a:rPr>
              <a:t>Ella Conly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5059F-B78C-499C-9C20-15AD7B86D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6079791" cy="435133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My full name is Ella Sara Conly – Sara is after my great granny!</a:t>
            </a:r>
          </a:p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I was born on the 12th </a:t>
            </a:r>
            <a:r>
              <a:rPr lang="en-US" sz="400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November 2011.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I am nine years old!</a:t>
            </a:r>
          </a:p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I live in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Broughshane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 with my family.</a:t>
            </a:r>
          </a:p>
        </p:txBody>
      </p:sp>
    </p:spTree>
    <p:extLst>
      <p:ext uri="{BB962C8B-B14F-4D97-AF65-F5344CB8AC3E}">
        <p14:creationId xmlns:p14="http://schemas.microsoft.com/office/powerpoint/2010/main" val="60048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42E8F-D1D5-46DF-8AE9-D4AE53B0F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733" y="315053"/>
            <a:ext cx="10515600" cy="1325563"/>
          </a:xfrm>
        </p:spPr>
        <p:txBody>
          <a:bodyPr/>
          <a:lstStyle/>
          <a:p>
            <a:pPr algn="ctr"/>
            <a:r>
              <a:rPr lang="en-GB" sz="6600" b="1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  <a:tileRect/>
                </a:gradFill>
                <a:latin typeface="Bradley Hand ITC" panose="03070402050302030203" pitchFamily="66" charset="0"/>
              </a:rPr>
              <a:t>My Family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75B424-9F4B-49A6-BA7E-04FD56F00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3" y="2985292"/>
            <a:ext cx="3318014" cy="33180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C6F866-8E0D-40C5-A140-51680BDE2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03" y="1917314"/>
            <a:ext cx="3382301" cy="3023371"/>
          </a:xfrm>
          <a:prstGeom prst="rect">
            <a:avLst/>
          </a:prstGeom>
        </p:spPr>
      </p:pic>
      <p:pic>
        <p:nvPicPr>
          <p:cNvPr id="5" name="Picture 4" descr="A picture containing dog, indoor, mammal, close&#10;&#10;Description automatically generated">
            <a:extLst>
              <a:ext uri="{FF2B5EF4-FFF2-40B4-BE49-F238E27FC236}">
                <a16:creationId xmlns:a16="http://schemas.microsoft.com/office/drawing/2014/main" id="{ED735781-D3B8-47B3-8A73-C5E19D8E5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75" y="2744165"/>
            <a:ext cx="2363640" cy="3800268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B01277C-7C64-461B-84D8-F683E9460FC4}"/>
              </a:ext>
            </a:extLst>
          </p:cNvPr>
          <p:cNvSpPr txBox="1">
            <a:spLocks/>
          </p:cNvSpPr>
          <p:nvPr/>
        </p:nvSpPr>
        <p:spPr>
          <a:xfrm>
            <a:off x="989733" y="2235897"/>
            <a:ext cx="2946866" cy="9765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Mum &amp; Dad</a:t>
            </a:r>
          </a:p>
          <a:p>
            <a:pPr algn="ctr"/>
            <a:endParaRPr lang="en-GB" sz="4000" dirty="0">
              <a:latin typeface="Bradley Hand ITC" panose="03070402050302030203" pitchFamily="66" charset="0"/>
            </a:endParaRPr>
          </a:p>
          <a:p>
            <a:pPr algn="ctr"/>
            <a:endParaRPr lang="en-GB" sz="4000" dirty="0">
              <a:latin typeface="Bradley Hand ITC" panose="03070402050302030203" pitchFamily="66" charset="0"/>
            </a:endParaRPr>
          </a:p>
          <a:p>
            <a:pPr algn="ctr"/>
            <a:endParaRPr lang="en-GB" sz="4000" dirty="0">
              <a:latin typeface="Bradley Hand ITC" panose="03070402050302030203" pitchFamily="66" charset="0"/>
            </a:endParaRPr>
          </a:p>
          <a:p>
            <a:pPr algn="ctr"/>
            <a:endParaRPr lang="en-GB" sz="4000" dirty="0">
              <a:latin typeface="Bradley Hand ITC" panose="03070402050302030203" pitchFamily="66" charset="0"/>
            </a:endParaRPr>
          </a:p>
          <a:p>
            <a:pPr algn="ctr"/>
            <a:endParaRPr lang="en-GB" sz="4000" dirty="0">
              <a:latin typeface="Bradley Hand ITC" panose="03070402050302030203" pitchFamily="66" charset="0"/>
            </a:endParaRPr>
          </a:p>
          <a:p>
            <a:pPr algn="ctr"/>
            <a:endParaRPr lang="en-GB" sz="4000" dirty="0">
              <a:latin typeface="Bradley Hand ITC" panose="03070402050302030203" pitchFamily="66" charset="0"/>
            </a:endParaRPr>
          </a:p>
          <a:p>
            <a:pPr algn="ctr"/>
            <a:endParaRPr lang="en-GB" sz="4000" dirty="0">
              <a:latin typeface="Bradley Hand ITC" panose="03070402050302030203" pitchFamily="66" charset="0"/>
            </a:endParaRPr>
          </a:p>
          <a:p>
            <a:pPr algn="ctr"/>
            <a:endParaRPr lang="en-GB" sz="4000" dirty="0">
              <a:latin typeface="Bradley Hand ITC" panose="03070402050302030203" pitchFamily="66" charset="0"/>
            </a:endParaRPr>
          </a:p>
          <a:p>
            <a:pPr algn="ctr"/>
            <a:endParaRPr lang="en-GB" sz="4000" dirty="0">
              <a:latin typeface="Bradley Hand ITC" panose="03070402050302030203" pitchFamily="66" charset="0"/>
            </a:endParaRPr>
          </a:p>
          <a:p>
            <a:pPr algn="ctr"/>
            <a:r>
              <a:rPr lang="en-GB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Daddy  &amp; Mummy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C73419-23AA-4688-A827-69E77C4BB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450" y="4922756"/>
            <a:ext cx="2932430" cy="16216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248EEA-A8CB-4BEC-AF9B-C48323613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3807" y="1283530"/>
            <a:ext cx="2812634" cy="16723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5FD36D-4BE7-483C-A7AA-D51530368DC8}"/>
              </a:ext>
            </a:extLst>
          </p:cNvPr>
          <p:cNvSpPr txBox="1"/>
          <p:nvPr/>
        </p:nvSpPr>
        <p:spPr>
          <a:xfrm>
            <a:off x="1385042" y="2390011"/>
            <a:ext cx="1908314" cy="708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501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74037BF-C8E4-421B-B3FB-D9062C168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C5603-4914-42D2-BF0F-C6741CC28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193" y="379193"/>
            <a:ext cx="3444164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6600" b="1" dirty="0">
                <a:latin typeface="Bradley Hand ITC" panose="03070402050302030203" pitchFamily="66" charset="0"/>
              </a:rPr>
              <a:t>My Likes </a:t>
            </a:r>
            <a:r>
              <a:rPr lang="en-US" sz="6600" b="1" dirty="0">
                <a:latin typeface="Bradley Hand ITC" panose="03070402050302030203" pitchFamily="66" charset="0"/>
                <a:sym typeface="Wingdings" panose="05000000000000000000" pitchFamily="2" charset="2"/>
              </a:rPr>
              <a:t></a:t>
            </a:r>
            <a:endParaRPr lang="en-US" sz="6600" b="1" dirty="0">
              <a:latin typeface="Bradley Hand ITC" panose="03070402050302030203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AE42E2-217C-4776-B3AC-9200654261A4}"/>
              </a:ext>
            </a:extLst>
          </p:cNvPr>
          <p:cNvSpPr txBox="1"/>
          <p:nvPr/>
        </p:nvSpPr>
        <p:spPr>
          <a:xfrm>
            <a:off x="906193" y="2247342"/>
            <a:ext cx="36775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Reading 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Bodyboarding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Ice-cream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Arts &amp; Crafts 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Harry Potter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C529DE-FEC3-4412-9402-20482326C4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2" r="-2" b="7653"/>
          <a:stretch/>
        </p:blipFill>
        <p:spPr>
          <a:xfrm>
            <a:off x="5137989" y="484632"/>
            <a:ext cx="3536670" cy="352542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2AD3C78-C9E6-41C5-8D05-DADBB0439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31263" y="484632"/>
            <a:ext cx="2876095" cy="2022476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AFF954B-90EB-4BE9-AC3C-E6C269DF62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3" r="-1" b="6932"/>
          <a:stretch/>
        </p:blipFill>
        <p:spPr>
          <a:xfrm>
            <a:off x="8831263" y="484632"/>
            <a:ext cx="2876095" cy="202247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F365939-3C5F-4265-AA65-49722F474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602" y="4164379"/>
            <a:ext cx="3546267" cy="220898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9C859A-A4B9-477C-8FE9-2478A808D6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4"/>
          <a:stretch/>
        </p:blipFill>
        <p:spPr>
          <a:xfrm>
            <a:off x="8831272" y="2661434"/>
            <a:ext cx="2876096" cy="3711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301C88-6467-440F-ADD9-812C09CE85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1" r="28393" b="25"/>
          <a:stretch/>
        </p:blipFill>
        <p:spPr>
          <a:xfrm rot="5400000">
            <a:off x="5806241" y="3495740"/>
            <a:ext cx="2208989" cy="354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6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574037BF-C8E4-421B-B3FB-D9062C168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496C9C-2AB3-451E-89E8-EC7629B8C816}"/>
              </a:ext>
            </a:extLst>
          </p:cNvPr>
          <p:cNvSpPr txBox="1"/>
          <p:nvPr/>
        </p:nvSpPr>
        <p:spPr>
          <a:xfrm>
            <a:off x="838202" y="921779"/>
            <a:ext cx="34781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Bradley Hand ITC" panose="03070402050302030203" pitchFamily="66" charset="0"/>
                <a:ea typeface="+mj-ea"/>
                <a:cs typeface="+mj-cs"/>
              </a:rPr>
              <a:t>My Dislikes </a:t>
            </a:r>
            <a:r>
              <a:rPr lang="en-US" sz="6600" b="1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Bradley Hand ITC" panose="03070402050302030203" pitchFamily="66" charset="0"/>
                <a:ea typeface="+mj-ea"/>
                <a:cs typeface="+mj-cs"/>
                <a:sym typeface="Wingdings" panose="05000000000000000000" pitchFamily="2" charset="2"/>
              </a:rPr>
              <a:t></a:t>
            </a:r>
            <a:endParaRPr lang="en-US" sz="6600" b="1" dirty="0"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  <a:tileRect/>
              </a:gra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8EA58-262B-4F1E-BBA0-ACED6BCAC517}"/>
              </a:ext>
            </a:extLst>
          </p:cNvPr>
          <p:cNvSpPr txBox="1"/>
          <p:nvPr/>
        </p:nvSpPr>
        <p:spPr>
          <a:xfrm>
            <a:off x="930967" y="2832790"/>
            <a:ext cx="34781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Potatoes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Numeracy 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Animal cruelty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Getting up early!</a:t>
            </a:r>
          </a:p>
        </p:txBody>
      </p:sp>
      <p:pic>
        <p:nvPicPr>
          <p:cNvPr id="1026" name="Picture 2" descr="Image result for pottoes">
            <a:extLst>
              <a:ext uri="{FF2B5EF4-FFF2-40B4-BE49-F238E27FC236}">
                <a16:creationId xmlns:a16="http://schemas.microsoft.com/office/drawing/2014/main" id="{8A9D7A72-3DBF-491D-8F84-32C499B42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207"/>
          <a:stretch/>
        </p:blipFill>
        <p:spPr bwMode="auto">
          <a:xfrm>
            <a:off x="5137989" y="484632"/>
            <a:ext cx="3536670" cy="352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A2AD3C78-C9E6-41C5-8D05-DADBB0439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31263" y="484632"/>
            <a:ext cx="2876095" cy="2022476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Image result for numeracy">
            <a:extLst>
              <a:ext uri="{FF2B5EF4-FFF2-40B4-BE49-F238E27FC236}">
                <a16:creationId xmlns:a16="http://schemas.microsoft.com/office/drawing/2014/main" id="{98A4DAE8-E303-4D0E-A985-347399AA6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3" r="-4" b="5777"/>
          <a:stretch/>
        </p:blipFill>
        <p:spPr bwMode="auto">
          <a:xfrm>
            <a:off x="8831263" y="484632"/>
            <a:ext cx="2876095" cy="202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3F365939-3C5F-4265-AA65-49722F474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602" y="4164379"/>
            <a:ext cx="3546267" cy="220898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Image result for alarm clock cartoon">
            <a:extLst>
              <a:ext uri="{FF2B5EF4-FFF2-40B4-BE49-F238E27FC236}">
                <a16:creationId xmlns:a16="http://schemas.microsoft.com/office/drawing/2014/main" id="{43B72B50-931B-4636-AF17-418050FEE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89" b="-3"/>
          <a:stretch/>
        </p:blipFill>
        <p:spPr bwMode="auto">
          <a:xfrm>
            <a:off x="8831272" y="2661434"/>
            <a:ext cx="2876096" cy="37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nspca sign">
            <a:extLst>
              <a:ext uri="{FF2B5EF4-FFF2-40B4-BE49-F238E27FC236}">
                <a16:creationId xmlns:a16="http://schemas.microsoft.com/office/drawing/2014/main" id="{08A2DC6A-B0B2-4D8C-9158-3CB8F8ECD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" r="5784"/>
          <a:stretch/>
        </p:blipFill>
        <p:spPr bwMode="auto">
          <a:xfrm>
            <a:off x="5137602" y="4164379"/>
            <a:ext cx="3546267" cy="220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20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020E385-54F4-42F2-9A7E-7A8B8160E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2963F9-FA80-4CEC-B7E7-5FA3DC42B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b="1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  <a:latin typeface="Bradley Hand ITC" panose="03070402050302030203" pitchFamily="66" charset="0"/>
              </a:rPr>
              <a:t>My </a:t>
            </a:r>
            <a:r>
              <a:rPr lang="en-US" sz="6600" b="1" dirty="0" err="1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  <a:latin typeface="Bradley Hand ITC" panose="03070402050302030203" pitchFamily="66" charset="0"/>
              </a:rPr>
              <a:t>Favourites</a:t>
            </a:r>
            <a:r>
              <a:rPr lang="en-US" sz="6600" b="1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  <a:latin typeface="Bradley Hand ITC" panose="03070402050302030203" pitchFamily="66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800404-D034-48AE-AC64-72B073A1A360}"/>
              </a:ext>
            </a:extLst>
          </p:cNvPr>
          <p:cNvSpPr txBox="1"/>
          <p:nvPr/>
        </p:nvSpPr>
        <p:spPr>
          <a:xfrm>
            <a:off x="1120000" y="1825625"/>
            <a:ext cx="63568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914400" indent="-5715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Colour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 – Navy </a:t>
            </a:r>
          </a:p>
          <a:p>
            <a:pPr marL="914400" indent="-5715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Book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 – Harry Potter</a:t>
            </a:r>
          </a:p>
          <a:p>
            <a:pPr marL="914400" indent="-5715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Food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 – Yorkshire Puddings</a:t>
            </a:r>
          </a:p>
          <a:p>
            <a:pPr marL="914400" indent="-5715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TV Show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– The Next Step </a:t>
            </a:r>
          </a:p>
          <a:p>
            <a:pPr marL="914400" indent="-5715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Teacher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 –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Mrs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 Fulton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Wingdings" panose="05000000000000000000" pitchFamily="2" charset="2"/>
              </a:rPr>
              <a:t>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sp>
        <p:nvSpPr>
          <p:cNvPr id="73" name="Rounded Rectangle 17">
            <a:extLst>
              <a:ext uri="{FF2B5EF4-FFF2-40B4-BE49-F238E27FC236}">
                <a16:creationId xmlns:a16="http://schemas.microsoft.com/office/drawing/2014/main" id="{B1B60728-8C3E-4908-96B8-23E962259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852" y="1948070"/>
            <a:ext cx="3429886" cy="3896139"/>
          </a:xfrm>
          <a:prstGeom prst="roundRect">
            <a:avLst>
              <a:gd name="adj" fmla="val 2028"/>
            </a:avLst>
          </a:prstGeom>
          <a:solidFill>
            <a:schemeClr val="bg1"/>
          </a:solidFill>
          <a:ln>
            <a:noFill/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5C356F51-13A3-4B50-857A-AF40AD835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0549" y="2268110"/>
            <a:ext cx="2816491" cy="3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630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C85D5-376F-4516-AE36-789296F8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600" b="1" dirty="0">
                <a:latin typeface="Bradley Hand ITC" panose="03070402050302030203" pitchFamily="66" charset="0"/>
              </a:rPr>
              <a:t>The future …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49130A-6362-4601-85B9-8B85005FC568}"/>
              </a:ext>
            </a:extLst>
          </p:cNvPr>
          <p:cNvSpPr txBox="1"/>
          <p:nvPr/>
        </p:nvSpPr>
        <p:spPr>
          <a:xfrm>
            <a:off x="1060174" y="2054087"/>
            <a:ext cx="463826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When I grow up I would LOVE to be an Author!</a:t>
            </a:r>
          </a:p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I love reading and I am inspired, to write my own stories, by my favourite authors – J.K. Rowling, Jacqueline Wilson and Rachel Renee Russell.  </a:t>
            </a:r>
          </a:p>
        </p:txBody>
      </p:sp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8B7452E2-29B5-4E92-ABAC-32ED324D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32" y="178606"/>
            <a:ext cx="2818228" cy="269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0210203_175205">
            <a:hlinkClick r:id="" action="ppaction://media"/>
            <a:extLst>
              <a:ext uri="{FF2B5EF4-FFF2-40B4-BE49-F238E27FC236}">
                <a16:creationId xmlns:a16="http://schemas.microsoft.com/office/drawing/2014/main" id="{68F48A45-38C0-4526-86AD-D220CE1764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8435" y="3115995"/>
            <a:ext cx="6003342" cy="337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6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A6DFB-D1BF-4048-A66A-DE506A227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48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6600" b="1" dirty="0">
                <a:latin typeface="Bradley Hand ITC" panose="03070402050302030203" pitchFamily="66" charset="0"/>
              </a:rPr>
              <a:t>When all this is over, I’m looking forward to …</a:t>
            </a:r>
          </a:p>
        </p:txBody>
      </p:sp>
      <p:pic>
        <p:nvPicPr>
          <p:cNvPr id="3074" name="Picture 2" descr="Image result for club mac">
            <a:extLst>
              <a:ext uri="{FF2B5EF4-FFF2-40B4-BE49-F238E27FC236}">
                <a16:creationId xmlns:a16="http://schemas.microsoft.com/office/drawing/2014/main" id="{628EDB34-DBCB-4DC0-87F0-56833E0F4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921" y="3575385"/>
            <a:ext cx="2808849" cy="191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FD395C-866C-4291-A39A-5A8630C75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312" y="2780156"/>
            <a:ext cx="3048000" cy="31033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00D4F-D52F-4873-B0F5-8258A3C266C6}"/>
              </a:ext>
            </a:extLst>
          </p:cNvPr>
          <p:cNvSpPr txBox="1"/>
          <p:nvPr/>
        </p:nvSpPr>
        <p:spPr>
          <a:xfrm>
            <a:off x="8726465" y="1977827"/>
            <a:ext cx="319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Family time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FEDA02-7FA4-4BE8-8F2B-EBB9C457F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" y="1763571"/>
            <a:ext cx="3420959" cy="24395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2E1896-D6DA-4797-96CB-C272FF2079EA}"/>
              </a:ext>
            </a:extLst>
          </p:cNvPr>
          <p:cNvSpPr txBox="1"/>
          <p:nvPr/>
        </p:nvSpPr>
        <p:spPr>
          <a:xfrm>
            <a:off x="-60087" y="4148816"/>
            <a:ext cx="2808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Play dates</a:t>
            </a:r>
          </a:p>
        </p:txBody>
      </p:sp>
      <p:pic>
        <p:nvPicPr>
          <p:cNvPr id="3076" name="Picture 4" descr="Image result for braidside">
            <a:extLst>
              <a:ext uri="{FF2B5EF4-FFF2-40B4-BE49-F238E27FC236}">
                <a16:creationId xmlns:a16="http://schemas.microsoft.com/office/drawing/2014/main" id="{FD9FAE08-F707-4221-A1F3-5103504AB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80" y="4819053"/>
            <a:ext cx="2264084" cy="16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30C9AC-CF62-42E3-9BE7-5588B005379C}"/>
              </a:ext>
            </a:extLst>
          </p:cNvPr>
          <p:cNvSpPr txBox="1"/>
          <p:nvPr/>
        </p:nvSpPr>
        <p:spPr>
          <a:xfrm>
            <a:off x="2808894" y="6283658"/>
            <a:ext cx="2463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School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8959BC-0C7F-4267-AA56-3F1A209145A0}"/>
              </a:ext>
            </a:extLst>
          </p:cNvPr>
          <p:cNvSpPr txBox="1"/>
          <p:nvPr/>
        </p:nvSpPr>
        <p:spPr>
          <a:xfrm>
            <a:off x="5839473" y="5883548"/>
            <a:ext cx="6567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atin typeface="Bradley Hand ITC" panose="03070402050302030203" pitchFamily="66" charset="0"/>
                <a:cs typeface="Arial" panose="020B0604020202020204" pitchFamily="34" charset="0"/>
              </a:rPr>
              <a:t>..</a:t>
            </a:r>
            <a:r>
              <a:rPr lang="en-GB" sz="66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GB" sz="6600" b="1" dirty="0">
                <a:latin typeface="Bradley Hand ITC" panose="03070402050302030203" pitchFamily="66" charset="0"/>
              </a:rPr>
              <a:t> so much more!</a:t>
            </a:r>
          </a:p>
        </p:txBody>
      </p:sp>
      <p:pic>
        <p:nvPicPr>
          <p:cNvPr id="4" name="Picture 3" descr="A picture containing sky, outdoor, building, trailer&#10;&#10;Description automatically generated">
            <a:extLst>
              <a:ext uri="{FF2B5EF4-FFF2-40B4-BE49-F238E27FC236}">
                <a16:creationId xmlns:a16="http://schemas.microsoft.com/office/drawing/2014/main" id="{CAA8580E-F051-4E4F-872D-918FF2B53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84" y="1803695"/>
            <a:ext cx="3617646" cy="16787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43BEE5-E04D-4C13-8704-94C4A3C6FF3A}"/>
              </a:ext>
            </a:extLst>
          </p:cNvPr>
          <p:cNvSpPr txBox="1"/>
          <p:nvPr/>
        </p:nvSpPr>
        <p:spPr>
          <a:xfrm>
            <a:off x="6463770" y="3758036"/>
            <a:ext cx="2262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Holidays</a:t>
            </a:r>
          </a:p>
        </p:txBody>
      </p:sp>
    </p:spTree>
    <p:extLst>
      <p:ext uri="{BB962C8B-B14F-4D97-AF65-F5344CB8AC3E}">
        <p14:creationId xmlns:p14="http://schemas.microsoft.com/office/powerpoint/2010/main" val="354622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shirt&#10;&#10;Description automatically generated">
            <a:extLst>
              <a:ext uri="{FF2B5EF4-FFF2-40B4-BE49-F238E27FC236}">
                <a16:creationId xmlns:a16="http://schemas.microsoft.com/office/drawing/2014/main" id="{D37A963E-86B5-4B5A-BC71-2D0C017BBF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" r="344"/>
          <a:stretch/>
        </p:blipFill>
        <p:spPr>
          <a:xfrm>
            <a:off x="0" y="10"/>
            <a:ext cx="6094410" cy="6857990"/>
          </a:xfrm>
          <a:prstGeom prst="rect">
            <a:avLst/>
          </a:prstGeom>
          <a:effectLst/>
        </p:spPr>
      </p:pic>
      <p:pic>
        <p:nvPicPr>
          <p:cNvPr id="7" name="Picture 6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FCA8E769-EB84-4060-8FFA-BC4FA5C86C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r="19721"/>
          <a:stretch/>
        </p:blipFill>
        <p:spPr>
          <a:xfrm>
            <a:off x="6094411" y="10"/>
            <a:ext cx="6097588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320F56-1BBA-4107-820E-0F4E2ECDB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br>
              <a:rPr lang="en-GB" sz="4200" b="1" dirty="0">
                <a:latin typeface="Bradley Hand ITC" panose="03070402050302030203" pitchFamily="66" charset="0"/>
                <a:cs typeface="Arial" panose="020B0604020202020204" pitchFamily="34" charset="0"/>
              </a:rPr>
            </a:br>
            <a:r>
              <a:rPr lang="en-GB" sz="8800" b="1" dirty="0">
                <a:latin typeface="Bradley Hand ITC" panose="03070402050302030203" pitchFamily="66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053EA-7D7D-4D2B-9C68-B447B546E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4087" y="1253331"/>
            <a:ext cx="102338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600" b="1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Thanks for watching! </a:t>
            </a:r>
          </a:p>
          <a:p>
            <a:pPr marL="0" indent="0" algn="ctr">
              <a:buNone/>
            </a:pPr>
            <a:r>
              <a:rPr lang="en-GB" sz="6600" b="1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By </a:t>
            </a:r>
          </a:p>
          <a:p>
            <a:pPr marL="0" indent="0" algn="ctr">
              <a:buNone/>
            </a:pPr>
            <a:r>
              <a:rPr lang="en-GB" sz="6600" b="1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Ella Conly</a:t>
            </a:r>
          </a:p>
          <a:p>
            <a:pPr marL="0" indent="0" algn="ctr">
              <a:buNone/>
            </a:pPr>
            <a:r>
              <a:rPr lang="en-GB" sz="6600" b="1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P5/6F</a:t>
            </a:r>
          </a:p>
        </p:txBody>
      </p:sp>
    </p:spTree>
    <p:extLst>
      <p:ext uri="{BB962C8B-B14F-4D97-AF65-F5344CB8AC3E}">
        <p14:creationId xmlns:p14="http://schemas.microsoft.com/office/powerpoint/2010/main" val="356177341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2A96A1B589364DBE5E9E0C53C34C69" ma:contentTypeVersion="11" ma:contentTypeDescription="Create a new document." ma:contentTypeScope="" ma:versionID="a67cc19fd2a3b2b6583aa12c65ccfbe5">
  <xsd:schema xmlns:xsd="http://www.w3.org/2001/XMLSchema" xmlns:xs="http://www.w3.org/2001/XMLSchema" xmlns:p="http://schemas.microsoft.com/office/2006/metadata/properties" xmlns:ns2="e268b218-25ba-4b2f-bcb1-da6c2a26a641" targetNamespace="http://schemas.microsoft.com/office/2006/metadata/properties" ma:root="true" ma:fieldsID="219b50e263c4f30c3b5fcbf84a72078a" ns2:_="">
    <xsd:import namespace="e268b218-25ba-4b2f-bcb1-da6c2a26a641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68b218-25ba-4b2f-bcb1-da6c2a26a641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e268b218-25ba-4b2f-bcb1-da6c2a26a641" xsi:nil="true"/>
  </documentManagement>
</p:properties>
</file>

<file path=customXml/itemProps1.xml><?xml version="1.0" encoding="utf-8"?>
<ds:datastoreItem xmlns:ds="http://schemas.openxmlformats.org/officeDocument/2006/customXml" ds:itemID="{21A1324C-307D-489D-A0D1-483FD21C4F3D}"/>
</file>

<file path=customXml/itemProps2.xml><?xml version="1.0" encoding="utf-8"?>
<ds:datastoreItem xmlns:ds="http://schemas.openxmlformats.org/officeDocument/2006/customXml" ds:itemID="{F8E7AC28-BBD8-4965-BBA1-415684ED9E0D}"/>
</file>

<file path=customXml/itemProps3.xml><?xml version="1.0" encoding="utf-8"?>
<ds:datastoreItem xmlns:ds="http://schemas.openxmlformats.org/officeDocument/2006/customXml" ds:itemID="{A99D15C9-98EF-415F-8963-7101D91990C1}"/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206</Words>
  <Application>Microsoft Office PowerPoint</Application>
  <PresentationFormat>Widescreen</PresentationFormat>
  <Paragraphs>57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Bradley Hand ITC</vt:lpstr>
      <vt:lpstr>Corbel</vt:lpstr>
      <vt:lpstr>Depth</vt:lpstr>
      <vt:lpstr>              ALL ABOUT ME </vt:lpstr>
      <vt:lpstr>Ella Conly</vt:lpstr>
      <vt:lpstr>My Family</vt:lpstr>
      <vt:lpstr>My Likes </vt:lpstr>
      <vt:lpstr>PowerPoint Presentation</vt:lpstr>
      <vt:lpstr>My Favourites </vt:lpstr>
      <vt:lpstr>The future … </vt:lpstr>
      <vt:lpstr>When all this is over, I’m looking forward to …</vt:lpstr>
      <vt:lpstr>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ABOUT ME</dc:title>
  <dc:creator>Conlys Conly</dc:creator>
  <cp:lastModifiedBy>Conlys Conly</cp:lastModifiedBy>
  <cp:revision>13</cp:revision>
  <dcterms:created xsi:type="dcterms:W3CDTF">2021-02-11T19:02:40Z</dcterms:created>
  <dcterms:modified xsi:type="dcterms:W3CDTF">2021-02-11T21:53:46Z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0x010100852A96A1B589364DBE5E9E0C53C34C69</vt:lpwstr>
  </property>
</Properties>
</file>