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avi" ContentType="video/x-msvideo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67" r:id="rId10"/>
  </p:sldIdLst>
  <p:sldSz cx="9144000" cy="6858000" type="screen4x3"/>
  <p:notesSz cx="6858000" cy="9144000"/>
  <p:embeddedFontLst>
    <p:embeddedFont>
      <p:font typeface="Twinkl SemiBold" charset="0"/>
      <p:bold r:id="rId13"/>
    </p:embeddedFont>
    <p:embeddedFont>
      <p:font typeface="Twinkl" charset="0"/>
      <p:regular r:id="rId14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8B4D"/>
    <a:srgbClr val="A4A3A4"/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-882" y="-90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xmlns="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ideo" Target="../media/media1.avi"/><Relationship Id="rId5" Type="http://schemas.openxmlformats.org/officeDocument/2006/relationships/image" Target="../media/image9.png"/><Relationship Id="rId4" Type="http://schemas.microsoft.com/office/2007/relationships/media" Target="../media/media1.avi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699028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The female ladybird lays its eggs onto a leaf.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4180" y="2252134"/>
            <a:ext cx="304481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699028"/>
            <a:ext cx="8220075" cy="994306"/>
          </a:xfrm>
        </p:spPr>
        <p:txBody>
          <a:bodyPr/>
          <a:lstStyle/>
          <a:p>
            <a:pPr algn="ctr"/>
            <a:r>
              <a:rPr lang="en-GB" sz="2800" dirty="0"/>
              <a:t>The eggs hatch and the larvae are born. They will spend their time feeding on aphids to grow and be ready for the next stage of life.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04" t="14291" r="12596" b="6693"/>
          <a:stretch/>
        </p:blipFill>
        <p:spPr>
          <a:xfrm>
            <a:off x="2302142" y="1964685"/>
            <a:ext cx="4539714" cy="4009441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4" name="TextBox 21"/>
          <p:cNvSpPr txBox="1">
            <a:spLocks noChangeArrowheads="1"/>
          </p:cNvSpPr>
          <p:nvPr/>
        </p:nvSpPr>
        <p:spPr bwMode="auto">
          <a:xfrm>
            <a:off x="2789545" y="6245477"/>
            <a:ext cx="356491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 baseline="-25000" dirty="0"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</a:t>
            </a:r>
            <a:r>
              <a:rPr lang="en-GB" altLang="en-US" sz="500" baseline="-25000" dirty="0" err="1"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rjp</a:t>
            </a:r>
            <a:r>
              <a:rPr lang="en-GB" altLang="en-US" sz="500" baseline="-25000" dirty="0"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(@flickr.com) - granted under creative commons licence – attribution</a:t>
            </a:r>
          </a:p>
        </p:txBody>
      </p:sp>
    </p:spTree>
    <p:extLst>
      <p:ext uri="{BB962C8B-B14F-4D97-AF65-F5344CB8AC3E}">
        <p14:creationId xmlns:p14="http://schemas.microsoft.com/office/powerpoint/2010/main" xmlns="" val="655230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699028"/>
            <a:ext cx="8220075" cy="994306"/>
          </a:xfrm>
        </p:spPr>
        <p:txBody>
          <a:bodyPr/>
          <a:lstStyle/>
          <a:p>
            <a:pPr algn="ctr"/>
            <a:r>
              <a:rPr lang="en-GB" sz="3200" dirty="0"/>
              <a:t>They form ‘pupae’.</a:t>
            </a:r>
            <a:br>
              <a:rPr lang="en-GB" sz="3200" dirty="0"/>
            </a:br>
            <a:r>
              <a:rPr lang="en-GB" sz="3200" dirty="0"/>
              <a:t>This stage lasts 5-7 days.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66" r="10423"/>
          <a:stretch/>
        </p:blipFill>
        <p:spPr>
          <a:xfrm>
            <a:off x="2647405" y="2006843"/>
            <a:ext cx="4049485" cy="3784204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4" name="TextBox 21"/>
          <p:cNvSpPr txBox="1">
            <a:spLocks noChangeArrowheads="1"/>
          </p:cNvSpPr>
          <p:nvPr/>
        </p:nvSpPr>
        <p:spPr bwMode="auto">
          <a:xfrm>
            <a:off x="2789545" y="6245477"/>
            <a:ext cx="356491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baseline="-25000" dirty="0"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Jonas </a:t>
            </a:r>
            <a:r>
              <a:rPr lang="en-GB" altLang="en-US" sz="500" baseline="-25000" dirty="0" err="1"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Myrenas</a:t>
            </a:r>
            <a:r>
              <a:rPr lang="en-GB" altLang="en-US" sz="500" baseline="-25000" dirty="0"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 (@flickr.com) - granted under creative commons licence – attribution</a:t>
            </a:r>
          </a:p>
        </p:txBody>
      </p:sp>
    </p:spTree>
    <p:extLst>
      <p:ext uri="{BB962C8B-B14F-4D97-AF65-F5344CB8AC3E}">
        <p14:creationId xmlns:p14="http://schemas.microsoft.com/office/powerpoint/2010/main" xmlns="" val="2100331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699028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An adult ladybird emerges!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2183" y="2383484"/>
            <a:ext cx="3147483" cy="291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7803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531283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Video…</a:t>
            </a:r>
          </a:p>
        </p:txBody>
      </p:sp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676399" y="1380067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195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699028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Ladybird Life Cycle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987" y="2779934"/>
            <a:ext cx="1420763" cy="1635588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2261982" y="3130396"/>
            <a:ext cx="694267" cy="567267"/>
          </a:xfrm>
          <a:prstGeom prst="rightArrow">
            <a:avLst/>
          </a:prstGeom>
          <a:solidFill>
            <a:srgbClr val="538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Arrow 4"/>
          <p:cNvSpPr/>
          <p:nvPr/>
        </p:nvSpPr>
        <p:spPr>
          <a:xfrm>
            <a:off x="4256981" y="3145366"/>
            <a:ext cx="694267" cy="567267"/>
          </a:xfrm>
          <a:prstGeom prst="rightArrow">
            <a:avLst/>
          </a:prstGeom>
          <a:solidFill>
            <a:srgbClr val="538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6356894" y="3145366"/>
            <a:ext cx="694267" cy="567267"/>
          </a:xfrm>
          <a:prstGeom prst="rightArrow">
            <a:avLst/>
          </a:prstGeom>
          <a:solidFill>
            <a:srgbClr val="538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4564" y="2811266"/>
            <a:ext cx="1353959" cy="1253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60" t="23175" r="18057" b="9547"/>
          <a:stretch/>
        </p:blipFill>
        <p:spPr>
          <a:xfrm>
            <a:off x="2951999" y="2907060"/>
            <a:ext cx="1278467" cy="1253067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66" r="10423"/>
          <a:stretch/>
        </p:blipFill>
        <p:spPr>
          <a:xfrm>
            <a:off x="4957554" y="2907060"/>
            <a:ext cx="1382635" cy="1292060"/>
          </a:xfrm>
          <a:prstGeom prst="ellipse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1407366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699028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Some Interesting Facts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930400"/>
            <a:ext cx="75501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Some adult ladybirds are known to eat the larvae of other ladybirds when really hungry!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You cannot tell a ladybird’s age from its spots.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Adult ladybirds stay in a dormant state over winter. This is called ‘overwintering’.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Ladybirds will leak a nasty yellow liquid from their knees when threatened. It is called </a:t>
            </a:r>
            <a:r>
              <a:rPr lang="en-GB" sz="2000" dirty="0" err="1"/>
              <a:t>hemolymph</a:t>
            </a:r>
            <a:r>
              <a:rPr lang="en-GB" sz="2000" dirty="0"/>
              <a:t> and it is poisonous!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6200" y="5452252"/>
            <a:ext cx="692150" cy="640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7267" y="5452252"/>
            <a:ext cx="692150" cy="640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6217" y="5452252"/>
            <a:ext cx="692150" cy="64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4248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52</TotalTime>
  <Words>161</Words>
  <Application>Microsoft Office PowerPoint</Application>
  <PresentationFormat>On-screen Show (4:3)</PresentationFormat>
  <Paragraphs>25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Twinkl SemiBold</vt:lpstr>
      <vt:lpstr>Tuffy</vt:lpstr>
      <vt:lpstr>Twinkl</vt:lpstr>
      <vt:lpstr>Calibri</vt:lpstr>
      <vt:lpstr>Sassoon Infant Rg</vt:lpstr>
      <vt:lpstr>Office Theme</vt:lpstr>
      <vt:lpstr>Slide 1</vt:lpstr>
      <vt:lpstr>The female ladybird lays its eggs onto a leaf.</vt:lpstr>
      <vt:lpstr>The eggs hatch and the larvae are born. They will spend their time feeding on aphids to grow and be ready for the next stage of life. </vt:lpstr>
      <vt:lpstr>They form ‘pupae’. This stage lasts 5-7 days. </vt:lpstr>
      <vt:lpstr>An adult ladybird emerges!</vt:lpstr>
      <vt:lpstr>Video…</vt:lpstr>
      <vt:lpstr>Ladybird Life Cycle</vt:lpstr>
      <vt:lpstr>Some Interesting Facts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Matthew Ridsdale</dc:creator>
  <cp:lastModifiedBy>Mae</cp:lastModifiedBy>
  <cp:revision>16</cp:revision>
  <dcterms:created xsi:type="dcterms:W3CDTF">2017-05-10T13:29:22Z</dcterms:created>
  <dcterms:modified xsi:type="dcterms:W3CDTF">2020-06-04T14:12:47Z</dcterms:modified>
</cp:coreProperties>
</file>